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9" r:id="rId11"/>
    <p:sldId id="263" r:id="rId12"/>
    <p:sldId id="264" r:id="rId13"/>
    <p:sldId id="265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87CF6-2C1D-4B22-8267-5FE45DD2D842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0846F-CB32-491B-AC88-411DB0426E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62000" y="609600"/>
            <a:ext cx="6324600" cy="1524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dirty="0" smtClean="0">
                <a:solidFill>
                  <a:srgbClr val="00B0F0"/>
                </a:solidFill>
              </a:rPr>
              <a:t>Проект  литературного вечера  в старшей группе детского сада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FF0000"/>
                </a:solidFill>
              </a:rPr>
              <a:t>«Времена года в стихах русских классиков»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4400" y="4953000"/>
            <a:ext cx="3055088" cy="12954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воспитатель МДОУ 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детского сада № 190</a:t>
            </a:r>
            <a:br>
              <a:rPr lang="ru-RU" i="1" dirty="0" smtClean="0">
                <a:solidFill>
                  <a:srgbClr val="0070C0"/>
                </a:solidFill>
              </a:rPr>
            </a:br>
            <a:r>
              <a:rPr lang="ru-RU" i="1" dirty="0" smtClean="0">
                <a:solidFill>
                  <a:srgbClr val="0070C0"/>
                </a:solidFill>
              </a:rPr>
              <a:t>Воронцова Г.Ю.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Тематическое планирование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007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Взаимосвязь со специалистами</a:t>
            </a:r>
          </a:p>
          <a:p>
            <a:pPr>
              <a:buNone/>
            </a:pPr>
            <a:r>
              <a:rPr lang="ru-RU" dirty="0" smtClean="0"/>
              <a:t>-подбор стихов в соответствии с речевыми нарушениями;</a:t>
            </a:r>
          </a:p>
          <a:p>
            <a:pPr>
              <a:buNone/>
            </a:pPr>
            <a:r>
              <a:rPr lang="ru-RU" dirty="0" smtClean="0"/>
              <a:t>-отработка звукопроизношения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Взаимосвязь с детской библиотекой (внешний социум)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тематическое мероприятие специалистов детской библиотеки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Итоговое мероприятие:</a:t>
            </a:r>
          </a:p>
          <a:p>
            <a:pPr>
              <a:buNone/>
            </a:pPr>
            <a:r>
              <a:rPr lang="ru-RU" dirty="0" smtClean="0"/>
              <a:t>литературный вечер «Времена года в стихах русских классиков»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Этапы</a:t>
            </a:r>
            <a:r>
              <a:rPr lang="ru-RU" dirty="0" smtClean="0"/>
              <a:t>: </a:t>
            </a:r>
            <a:r>
              <a:rPr lang="ru-RU" sz="3100" dirty="0" smtClean="0"/>
              <a:t>подготовительный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Подбор  стихов к литературному вечеру</a:t>
            </a:r>
          </a:p>
          <a:p>
            <a:r>
              <a:rPr lang="ru-RU" dirty="0" smtClean="0"/>
              <a:t>Разъяснение новых слов</a:t>
            </a:r>
          </a:p>
          <a:p>
            <a:r>
              <a:rPr lang="ru-RU" dirty="0" smtClean="0"/>
              <a:t>Прослушивание аудиозаписи со стихами русских поэтов в исполнении русских актеров</a:t>
            </a:r>
          </a:p>
          <a:p>
            <a:r>
              <a:rPr lang="ru-RU" dirty="0" smtClean="0"/>
              <a:t>Рассматривание пейзажей по временам года и составление описательных рассказов </a:t>
            </a:r>
          </a:p>
          <a:p>
            <a:r>
              <a:rPr lang="ru-RU" dirty="0" smtClean="0"/>
              <a:t>Посещение библиотеки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Этапы</a:t>
            </a:r>
            <a:r>
              <a:rPr lang="ru-RU" dirty="0" smtClean="0"/>
              <a:t>: </a:t>
            </a:r>
            <a:r>
              <a:rPr lang="ru-RU" sz="4000" dirty="0" smtClean="0"/>
              <a:t>основной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Разучивание стихов к литературному вечеру</a:t>
            </a:r>
          </a:p>
          <a:p>
            <a:r>
              <a:rPr lang="ru-RU" dirty="0" smtClean="0"/>
              <a:t>Консультации с учителем-логопедом</a:t>
            </a:r>
          </a:p>
          <a:p>
            <a:r>
              <a:rPr lang="ru-RU" dirty="0" smtClean="0"/>
              <a:t>Оформление музыкального зала</a:t>
            </a:r>
          </a:p>
          <a:p>
            <a:r>
              <a:rPr lang="ru-RU" dirty="0" smtClean="0"/>
              <a:t>Подбор картин, музыкальных произведений</a:t>
            </a:r>
          </a:p>
          <a:p>
            <a:r>
              <a:rPr lang="ru-RU" dirty="0" smtClean="0"/>
              <a:t>Создание слайд-шоу</a:t>
            </a:r>
          </a:p>
          <a:p>
            <a:r>
              <a:rPr lang="ru-RU" dirty="0" smtClean="0"/>
              <a:t>Литературный вечер  «Времена года в стихах русских классиков»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Этапы</a:t>
            </a:r>
            <a:r>
              <a:rPr lang="ru-RU" dirty="0" smtClean="0"/>
              <a:t>: </a:t>
            </a:r>
            <a:r>
              <a:rPr lang="ru-RU" sz="4000" dirty="0" smtClean="0"/>
              <a:t>итоговый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проведения литературного вечера педагогами и учителем-логопедом.</a:t>
            </a:r>
          </a:p>
          <a:p>
            <a:r>
              <a:rPr lang="ru-RU" dirty="0" smtClean="0"/>
              <a:t>Отзывы родителей</a:t>
            </a:r>
          </a:p>
          <a:p>
            <a:r>
              <a:rPr lang="ru-RU" dirty="0" smtClean="0"/>
              <a:t>Общая оценка проведения мероприятия.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98120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 за  внимание 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Речь детей не выразительна, лишена образности (редко используются  синонимы, эпитеты. Сравнения, мало распространенных и сложных предложений).</a:t>
            </a:r>
          </a:p>
          <a:p>
            <a:r>
              <a:rPr lang="ru-RU" dirty="0" smtClean="0"/>
              <a:t>Детям в основном читают сказки или детские стихи, они не знакомы с высоким поэтическим языком.</a:t>
            </a:r>
          </a:p>
          <a:p>
            <a:r>
              <a:rPr lang="ru-RU" dirty="0" smtClean="0"/>
              <a:t>Чтение стихов русских классиков подразумевает выразительность и образность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Вид- творческий</a:t>
            </a:r>
          </a:p>
          <a:p>
            <a:r>
              <a:rPr lang="ru-RU" dirty="0" smtClean="0"/>
              <a:t>Тип- коллективный</a:t>
            </a:r>
          </a:p>
          <a:p>
            <a:r>
              <a:rPr lang="ru-RU" dirty="0" smtClean="0"/>
              <a:t>Участники – воспитанники старшего дошкольного возраста, учитель-логопед, родители, воспитатели,  сотрудники  детской библиотеки № 2</a:t>
            </a:r>
          </a:p>
          <a:p>
            <a:r>
              <a:rPr lang="ru-RU" dirty="0" smtClean="0"/>
              <a:t>Продолжительность- краткосрочный</a:t>
            </a:r>
          </a:p>
          <a:p>
            <a:r>
              <a:rPr lang="ru-RU" dirty="0" smtClean="0"/>
              <a:t>Сроки реализации – 11.03.13 по 22.03.13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Паспорт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Условия реализации – музыкальный зал, библиотека, литературный уголок в групповой комнате, родительский уголок.</a:t>
            </a:r>
          </a:p>
          <a:p>
            <a:r>
              <a:rPr lang="ru-RU" dirty="0" smtClean="0"/>
              <a:t>Среда реализации – оформление в музыкальном зале: портреты русских поэтов, картины- пейзажи по временам года; подборка  с музыкальным сопровождением; сопроводительные слайды  на тему природы.</a:t>
            </a:r>
          </a:p>
          <a:p>
            <a:r>
              <a:rPr lang="ru-RU" dirty="0" smtClean="0"/>
              <a:t>Направление проекта- познавательно-речевое.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277847">
            <a:off x="457200" y="1823879"/>
            <a:ext cx="7249362" cy="2367121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3900" dirty="0" smtClean="0"/>
              <a:t>Приобщение    старших дошкольников   к   красоте родного   языка</a:t>
            </a:r>
            <a:endParaRPr lang="ru-RU" sz="39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Повысить интерес дошкольников к творчеству русских поэтов.</a:t>
            </a:r>
          </a:p>
          <a:p>
            <a:r>
              <a:rPr lang="ru-RU" dirty="0" smtClean="0"/>
              <a:t>Развивать память, воображение, выразительность речи.</a:t>
            </a:r>
          </a:p>
          <a:p>
            <a:r>
              <a:rPr lang="ru-RU" dirty="0" smtClean="0"/>
              <a:t>Способствовать сотрудничеству педагогов и родителей в развитии речи дошкольника.</a:t>
            </a:r>
          </a:p>
          <a:p>
            <a:r>
              <a:rPr lang="ru-RU" dirty="0" smtClean="0"/>
              <a:t> Использовать библиотеку для получения информации как альтернативу телевидению и интернету.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Ожидаемый 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Заинтересованность детей русской поэзией.</a:t>
            </a:r>
          </a:p>
          <a:p>
            <a:r>
              <a:rPr lang="ru-RU" dirty="0" smtClean="0"/>
              <a:t>Расширение словарного запаса.</a:t>
            </a:r>
          </a:p>
          <a:p>
            <a:r>
              <a:rPr lang="ru-RU" dirty="0" smtClean="0"/>
              <a:t>Объединение детей и родителей общим делом.</a:t>
            </a:r>
          </a:p>
          <a:p>
            <a:r>
              <a:rPr lang="ru-RU" dirty="0" smtClean="0"/>
              <a:t>Получение детьми  навыка правильного ориентирования в потоке информации, предоставляемой СМИ на современном этапе.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Тематическое планирование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Непосредственно-образовательная деятельность</a:t>
            </a:r>
          </a:p>
          <a:p>
            <a:pPr>
              <a:buNone/>
            </a:pPr>
            <a:r>
              <a:rPr lang="ru-RU" dirty="0" smtClean="0"/>
              <a:t>Познание : беседа «Чем лето зимы краше» (сравнение времен года)  </a:t>
            </a:r>
          </a:p>
          <a:p>
            <a:pPr>
              <a:buNone/>
            </a:pPr>
            <a:r>
              <a:rPr lang="ru-RU" dirty="0" smtClean="0"/>
              <a:t>Художественная литература: слушание стихотворений русских поэтов в аудиозаписи; знакомство с творчеством русских поэтов о природе.</a:t>
            </a:r>
          </a:p>
          <a:p>
            <a:pPr>
              <a:buNone/>
            </a:pPr>
            <a:r>
              <a:rPr lang="ru-RU" dirty="0" smtClean="0"/>
              <a:t>Коммуникация: расширение словаря (объяснение лексического значения новых слов); составление описательных рассказов о временах года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Тематическое планирование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Художественное творчество: создание с детьми пейзажей и коллажей по временам года</a:t>
            </a:r>
          </a:p>
          <a:p>
            <a:pPr>
              <a:buNone/>
            </a:pPr>
            <a:r>
              <a:rPr lang="ru-RU" dirty="0" smtClean="0"/>
              <a:t>Социализация: </a:t>
            </a:r>
            <a:r>
              <a:rPr lang="ru-RU" dirty="0" err="1" smtClean="0"/>
              <a:t>д</a:t>
            </a:r>
            <a:r>
              <a:rPr lang="ru-RU" dirty="0" smtClean="0"/>
              <a:t>/игры – «Когда это бывает», «Угадай , кто автор стихотворения» и др.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Работа с родителями :</a:t>
            </a:r>
          </a:p>
          <a:p>
            <a:pPr>
              <a:buNone/>
            </a:pPr>
            <a:r>
              <a:rPr lang="ru-RU" dirty="0" smtClean="0"/>
              <a:t>-анкетирование «Что читают детям дома», «Что Вы знаете о русских поэтах?»;</a:t>
            </a:r>
          </a:p>
          <a:p>
            <a:pPr>
              <a:buNone/>
            </a:pPr>
            <a:r>
              <a:rPr lang="ru-RU" dirty="0" smtClean="0"/>
              <a:t>-выставка книг русских поэтов;</a:t>
            </a:r>
          </a:p>
          <a:p>
            <a:pPr>
              <a:buFontTx/>
              <a:buChar char="-"/>
            </a:pPr>
            <a:r>
              <a:rPr lang="ru-RU" dirty="0" smtClean="0"/>
              <a:t>оформление папки-передвижки «Природа в творчестве русских поэтов»</a:t>
            </a:r>
          </a:p>
          <a:p>
            <a:pPr>
              <a:buFontTx/>
              <a:buChar char="-"/>
            </a:pPr>
            <a:r>
              <a:rPr lang="ru-RU" dirty="0" smtClean="0"/>
              <a:t>-заочные консультации «Как знакомить ребенка с поэзией», «Мама, выучи со мной».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78</TotalTime>
  <Words>498</Words>
  <PresentationFormat>Экран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Проект  литературного вечера  в старшей группе детского сада  «Времена года в стихах русских классиков»  </vt:lpstr>
      <vt:lpstr>Актуальность</vt:lpstr>
      <vt:lpstr>Паспорт проекта</vt:lpstr>
      <vt:lpstr>Паспорт проекта</vt:lpstr>
      <vt:lpstr>Цель проекта</vt:lpstr>
      <vt:lpstr>Задачи проекта</vt:lpstr>
      <vt:lpstr>Ожидаемый результат</vt:lpstr>
      <vt:lpstr>Тематическое планирование</vt:lpstr>
      <vt:lpstr>Тематическое планирование</vt:lpstr>
      <vt:lpstr>Тематическое планирование</vt:lpstr>
      <vt:lpstr>Этапы: подготовительный</vt:lpstr>
      <vt:lpstr>Этапы: основной</vt:lpstr>
      <vt:lpstr>Этапы: итоговый</vt:lpstr>
      <vt:lpstr>Спасибо  за 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литературного вечера в старшей группе детского сада  «Времена года в стихах русских классиков»</dc:title>
  <cp:lastModifiedBy>190</cp:lastModifiedBy>
  <cp:revision>11</cp:revision>
  <dcterms:modified xsi:type="dcterms:W3CDTF">2013-04-11T09:59:40Z</dcterms:modified>
</cp:coreProperties>
</file>