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9" r:id="rId3"/>
    <p:sldId id="263" r:id="rId4"/>
    <p:sldId id="271" r:id="rId5"/>
    <p:sldId id="272" r:id="rId6"/>
    <p:sldId id="270" r:id="rId7"/>
    <p:sldId id="279" r:id="rId8"/>
    <p:sldId id="297" r:id="rId9"/>
    <p:sldId id="300" r:id="rId10"/>
    <p:sldId id="292" r:id="rId11"/>
    <p:sldId id="301" r:id="rId12"/>
    <p:sldId id="298" r:id="rId13"/>
    <p:sldId id="299" r:id="rId14"/>
    <p:sldId id="28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4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1AB0B-DD5F-47E4-9C9D-D75CC49DAA73}" type="doc">
      <dgm:prSet loTypeId="urn:microsoft.com/office/officeart/2005/8/layout/equation2" loCatId="relationship" qsTypeId="urn:microsoft.com/office/officeart/2005/8/quickstyle/simple5" qsCatId="simple" csTypeId="urn:microsoft.com/office/officeart/2005/8/colors/accent3_2" csCatId="accent3" phldr="1"/>
      <dgm:spPr/>
    </dgm:pt>
    <dgm:pt modelId="{31351545-5BD5-457C-8E42-B85C73FDF84D}">
      <dgm:prSet phldrT="[Текст]"/>
      <dgm:spPr/>
      <dgm:t>
        <a:bodyPr/>
        <a:lstStyle/>
        <a:p>
          <a:r>
            <a:rPr lang="ru-RU" b="1" dirty="0" smtClean="0"/>
            <a:t>Требования к условиям реализации Программы</a:t>
          </a:r>
          <a:endParaRPr lang="ru-RU" b="1" dirty="0"/>
        </a:p>
      </dgm:t>
    </dgm:pt>
    <dgm:pt modelId="{0D8D964E-AFF9-4BFD-89BE-1C2C83B39A08}" type="parTrans" cxnId="{73ABC2B7-6A09-438A-BFEA-C3B3FED41735}">
      <dgm:prSet/>
      <dgm:spPr/>
      <dgm:t>
        <a:bodyPr/>
        <a:lstStyle/>
        <a:p>
          <a:endParaRPr lang="ru-RU"/>
        </a:p>
      </dgm:t>
    </dgm:pt>
    <dgm:pt modelId="{24A537EE-1A6D-444B-9D24-CAC6CAAA5C7A}" type="sibTrans" cxnId="{73ABC2B7-6A09-438A-BFEA-C3B3FED41735}">
      <dgm:prSet/>
      <dgm:spPr/>
      <dgm:t>
        <a:bodyPr/>
        <a:lstStyle/>
        <a:p>
          <a:endParaRPr lang="ru-RU"/>
        </a:p>
      </dgm:t>
    </dgm:pt>
    <dgm:pt modelId="{B516700D-E47E-4C4F-BE21-1669E2347D76}">
      <dgm:prSet phldrT="[Текст]"/>
      <dgm:spPr/>
      <dgm:t>
        <a:bodyPr/>
        <a:lstStyle/>
        <a:p>
          <a:r>
            <a:rPr lang="ru-RU" b="1" dirty="0" smtClean="0"/>
            <a:t>Требования к условиям освоения Программы</a:t>
          </a:r>
          <a:endParaRPr lang="ru-RU" b="1" dirty="0"/>
        </a:p>
      </dgm:t>
    </dgm:pt>
    <dgm:pt modelId="{C3386E0F-7885-4FDD-A107-72A590094DB1}" type="parTrans" cxnId="{188E841F-1D89-4853-862C-DBAED5078DF4}">
      <dgm:prSet/>
      <dgm:spPr/>
      <dgm:t>
        <a:bodyPr/>
        <a:lstStyle/>
        <a:p>
          <a:endParaRPr lang="ru-RU"/>
        </a:p>
      </dgm:t>
    </dgm:pt>
    <dgm:pt modelId="{A29566A2-EA95-469D-90E6-75CD002DD815}" type="sibTrans" cxnId="{188E841F-1D89-4853-862C-DBAED5078DF4}">
      <dgm:prSet/>
      <dgm:spPr/>
      <dgm:t>
        <a:bodyPr/>
        <a:lstStyle/>
        <a:p>
          <a:endParaRPr lang="ru-RU"/>
        </a:p>
      </dgm:t>
    </dgm:pt>
    <dgm:pt modelId="{694525AA-D326-4154-B33F-E8D49532BD96}">
      <dgm:prSet phldrT="[Текст]" custT="1"/>
      <dgm:spPr/>
      <dgm:t>
        <a:bodyPr/>
        <a:lstStyle/>
        <a:p>
          <a:r>
            <a:rPr lang="ru-RU" sz="2400" dirty="0" smtClean="0"/>
            <a:t>ФГОС ДО</a:t>
          </a:r>
          <a:endParaRPr lang="ru-RU" sz="2400" dirty="0"/>
        </a:p>
      </dgm:t>
    </dgm:pt>
    <dgm:pt modelId="{B7974927-2DAF-4922-BFD5-75B707E31DAF}" type="parTrans" cxnId="{FC17291B-EBEC-4A1F-8A14-447CC5A06899}">
      <dgm:prSet/>
      <dgm:spPr/>
      <dgm:t>
        <a:bodyPr/>
        <a:lstStyle/>
        <a:p>
          <a:endParaRPr lang="ru-RU"/>
        </a:p>
      </dgm:t>
    </dgm:pt>
    <dgm:pt modelId="{4DA01B8C-28DB-49F9-A7E6-58592A96C4C2}" type="sibTrans" cxnId="{FC17291B-EBEC-4A1F-8A14-447CC5A06899}">
      <dgm:prSet/>
      <dgm:spPr/>
      <dgm:t>
        <a:bodyPr/>
        <a:lstStyle/>
        <a:p>
          <a:endParaRPr lang="ru-RU"/>
        </a:p>
      </dgm:t>
    </dgm:pt>
    <dgm:pt modelId="{3FD1579A-A343-48FE-906C-347D8B762E7D}">
      <dgm:prSet/>
      <dgm:spPr/>
      <dgm:t>
        <a:bodyPr/>
        <a:lstStyle/>
        <a:p>
          <a:r>
            <a:rPr lang="ru-RU" b="1" dirty="0" smtClean="0"/>
            <a:t>Требования к структуре Программы  и её объёму</a:t>
          </a:r>
          <a:endParaRPr lang="ru-RU" b="1" dirty="0"/>
        </a:p>
      </dgm:t>
    </dgm:pt>
    <dgm:pt modelId="{41E24811-3A72-4367-995E-4DB6AF6E932C}" type="parTrans" cxnId="{7CBC6B28-54B3-41CD-87EB-074436C16461}">
      <dgm:prSet/>
      <dgm:spPr/>
      <dgm:t>
        <a:bodyPr/>
        <a:lstStyle/>
        <a:p>
          <a:endParaRPr lang="ru-RU"/>
        </a:p>
      </dgm:t>
    </dgm:pt>
    <dgm:pt modelId="{3E432841-5C5E-4C0C-8EE6-C12DBC3701F0}" type="sibTrans" cxnId="{7CBC6B28-54B3-41CD-87EB-074436C16461}">
      <dgm:prSet/>
      <dgm:spPr/>
      <dgm:t>
        <a:bodyPr/>
        <a:lstStyle/>
        <a:p>
          <a:endParaRPr lang="ru-RU"/>
        </a:p>
      </dgm:t>
    </dgm:pt>
    <dgm:pt modelId="{ACDD7255-5E51-4A45-BF23-BAB4513AF550}" type="pres">
      <dgm:prSet presAssocID="{B8F1AB0B-DD5F-47E4-9C9D-D75CC49DAA73}" presName="Name0" presStyleCnt="0">
        <dgm:presLayoutVars>
          <dgm:dir/>
          <dgm:resizeHandles val="exact"/>
        </dgm:presLayoutVars>
      </dgm:prSet>
      <dgm:spPr/>
    </dgm:pt>
    <dgm:pt modelId="{1EC4BFEE-9EFB-4446-8D64-532A00055FF4}" type="pres">
      <dgm:prSet presAssocID="{B8F1AB0B-DD5F-47E4-9C9D-D75CC49DAA73}" presName="vNodes" presStyleCnt="0"/>
      <dgm:spPr/>
    </dgm:pt>
    <dgm:pt modelId="{9FE3EAE2-0A05-43E9-8464-A89258487466}" type="pres">
      <dgm:prSet presAssocID="{3FD1579A-A343-48FE-906C-347D8B762E7D}" presName="node" presStyleLbl="node1" presStyleIdx="0" presStyleCnt="4" custScaleX="150949" custScaleY="143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BD97-46E2-4C59-A77E-5486B9FA21AE}" type="pres">
      <dgm:prSet presAssocID="{3E432841-5C5E-4C0C-8EE6-C12DBC3701F0}" presName="spacerT" presStyleCnt="0"/>
      <dgm:spPr/>
    </dgm:pt>
    <dgm:pt modelId="{D5D40E27-CE8A-4187-968A-3753661DC046}" type="pres">
      <dgm:prSet presAssocID="{3E432841-5C5E-4C0C-8EE6-C12DBC3701F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C56AFCB-F785-42F4-9442-3D158667097F}" type="pres">
      <dgm:prSet presAssocID="{3E432841-5C5E-4C0C-8EE6-C12DBC3701F0}" presName="spacerB" presStyleCnt="0"/>
      <dgm:spPr/>
    </dgm:pt>
    <dgm:pt modelId="{640351E3-B848-4324-BA76-0CD684EBFB94}" type="pres">
      <dgm:prSet presAssocID="{31351545-5BD5-457C-8E42-B85C73FDF84D}" presName="node" presStyleLbl="node1" presStyleIdx="1" presStyleCnt="4" custScaleX="146135" custScaleY="139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B9DF-89A1-4A48-AEA7-D48DD11B6892}" type="pres">
      <dgm:prSet presAssocID="{24A537EE-1A6D-444B-9D24-CAC6CAAA5C7A}" presName="spacerT" presStyleCnt="0"/>
      <dgm:spPr/>
    </dgm:pt>
    <dgm:pt modelId="{FB779BCE-EC66-42FF-BFD6-FD4065DE8501}" type="pres">
      <dgm:prSet presAssocID="{24A537EE-1A6D-444B-9D24-CAC6CAAA5C7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14866C0E-730A-4DF7-AA87-9EAFA1A159B9}" type="pres">
      <dgm:prSet presAssocID="{24A537EE-1A6D-444B-9D24-CAC6CAAA5C7A}" presName="spacerB" presStyleCnt="0"/>
      <dgm:spPr/>
    </dgm:pt>
    <dgm:pt modelId="{A1A94AFC-394B-4258-9123-EC41F3990470}" type="pres">
      <dgm:prSet presAssocID="{B516700D-E47E-4C4F-BE21-1669E2347D76}" presName="node" presStyleLbl="node1" presStyleIdx="2" presStyleCnt="4" custScaleX="145964" custScaleY="12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D9C6F-AFE7-4D45-88CE-DF8E0B486939}" type="pres">
      <dgm:prSet presAssocID="{B8F1AB0B-DD5F-47E4-9C9D-D75CC49DAA73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280CC757-65BC-485F-BE3F-6E439F47AA1A}" type="pres">
      <dgm:prSet presAssocID="{B8F1AB0B-DD5F-47E4-9C9D-D75CC49DAA7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85F0DEF-4FE0-4647-9110-DD2219E8BB2E}" type="pres">
      <dgm:prSet presAssocID="{B8F1AB0B-DD5F-47E4-9C9D-D75CC49DAA73}" presName="lastNode" presStyleLbl="node1" presStyleIdx="3" presStyleCnt="4" custLinFactNeighborX="18650" custLinFactNeighborY="4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57408-5D3B-4576-9EF8-47E8EE9E1900}" type="presOf" srcId="{694525AA-D326-4154-B33F-E8D49532BD96}" destId="{785F0DEF-4FE0-4647-9110-DD2219E8BB2E}" srcOrd="0" destOrd="0" presId="urn:microsoft.com/office/officeart/2005/8/layout/equation2"/>
    <dgm:cxn modelId="{747A6A36-4149-4423-B8A9-D37FC0E540CF}" type="presOf" srcId="{24A537EE-1A6D-444B-9D24-CAC6CAAA5C7A}" destId="{FB779BCE-EC66-42FF-BFD6-FD4065DE8501}" srcOrd="0" destOrd="0" presId="urn:microsoft.com/office/officeart/2005/8/layout/equation2"/>
    <dgm:cxn modelId="{188E841F-1D89-4853-862C-DBAED5078DF4}" srcId="{B8F1AB0B-DD5F-47E4-9C9D-D75CC49DAA73}" destId="{B516700D-E47E-4C4F-BE21-1669E2347D76}" srcOrd="2" destOrd="0" parTransId="{C3386E0F-7885-4FDD-A107-72A590094DB1}" sibTransId="{A29566A2-EA95-469D-90E6-75CD002DD815}"/>
    <dgm:cxn modelId="{E8B09B91-C35F-44ED-9C14-77B454F400C6}" type="presOf" srcId="{A29566A2-EA95-469D-90E6-75CD002DD815}" destId="{26BD9C6F-AFE7-4D45-88CE-DF8E0B486939}" srcOrd="0" destOrd="0" presId="urn:microsoft.com/office/officeart/2005/8/layout/equation2"/>
    <dgm:cxn modelId="{7CBC6B28-54B3-41CD-87EB-074436C16461}" srcId="{B8F1AB0B-DD5F-47E4-9C9D-D75CC49DAA73}" destId="{3FD1579A-A343-48FE-906C-347D8B762E7D}" srcOrd="0" destOrd="0" parTransId="{41E24811-3A72-4367-995E-4DB6AF6E932C}" sibTransId="{3E432841-5C5E-4C0C-8EE6-C12DBC3701F0}"/>
    <dgm:cxn modelId="{C4368AE5-0943-419C-9BCA-A4E641B201CD}" type="presOf" srcId="{3E432841-5C5E-4C0C-8EE6-C12DBC3701F0}" destId="{D5D40E27-CE8A-4187-968A-3753661DC046}" srcOrd="0" destOrd="0" presId="urn:microsoft.com/office/officeart/2005/8/layout/equation2"/>
    <dgm:cxn modelId="{2AAD856A-D65D-4FC4-8DE4-9B0C7E08EA86}" type="presOf" srcId="{A29566A2-EA95-469D-90E6-75CD002DD815}" destId="{280CC757-65BC-485F-BE3F-6E439F47AA1A}" srcOrd="1" destOrd="0" presId="urn:microsoft.com/office/officeart/2005/8/layout/equation2"/>
    <dgm:cxn modelId="{09AD3720-BC9C-4FB4-91DE-C3A3C8D77B78}" type="presOf" srcId="{3FD1579A-A343-48FE-906C-347D8B762E7D}" destId="{9FE3EAE2-0A05-43E9-8464-A89258487466}" srcOrd="0" destOrd="0" presId="urn:microsoft.com/office/officeart/2005/8/layout/equation2"/>
    <dgm:cxn modelId="{A3A5C44A-9715-4848-91AE-736FDBCBBA4E}" type="presOf" srcId="{B516700D-E47E-4C4F-BE21-1669E2347D76}" destId="{A1A94AFC-394B-4258-9123-EC41F3990470}" srcOrd="0" destOrd="0" presId="urn:microsoft.com/office/officeart/2005/8/layout/equation2"/>
    <dgm:cxn modelId="{73ABC2B7-6A09-438A-BFEA-C3B3FED41735}" srcId="{B8F1AB0B-DD5F-47E4-9C9D-D75CC49DAA73}" destId="{31351545-5BD5-457C-8E42-B85C73FDF84D}" srcOrd="1" destOrd="0" parTransId="{0D8D964E-AFF9-4BFD-89BE-1C2C83B39A08}" sibTransId="{24A537EE-1A6D-444B-9D24-CAC6CAAA5C7A}"/>
    <dgm:cxn modelId="{6B90C5EA-41DE-44C7-9D35-0B1004B02730}" type="presOf" srcId="{31351545-5BD5-457C-8E42-B85C73FDF84D}" destId="{640351E3-B848-4324-BA76-0CD684EBFB94}" srcOrd="0" destOrd="0" presId="urn:microsoft.com/office/officeart/2005/8/layout/equation2"/>
    <dgm:cxn modelId="{E1ED6916-CB5F-4703-A267-1020E0CE637A}" type="presOf" srcId="{B8F1AB0B-DD5F-47E4-9C9D-D75CC49DAA73}" destId="{ACDD7255-5E51-4A45-BF23-BAB4513AF550}" srcOrd="0" destOrd="0" presId="urn:microsoft.com/office/officeart/2005/8/layout/equation2"/>
    <dgm:cxn modelId="{FC17291B-EBEC-4A1F-8A14-447CC5A06899}" srcId="{B8F1AB0B-DD5F-47E4-9C9D-D75CC49DAA73}" destId="{694525AA-D326-4154-B33F-E8D49532BD96}" srcOrd="3" destOrd="0" parTransId="{B7974927-2DAF-4922-BFD5-75B707E31DAF}" sibTransId="{4DA01B8C-28DB-49F9-A7E6-58592A96C4C2}"/>
    <dgm:cxn modelId="{51909DD3-2694-4F52-9A0E-225DE3B41D2D}" type="presParOf" srcId="{ACDD7255-5E51-4A45-BF23-BAB4513AF550}" destId="{1EC4BFEE-9EFB-4446-8D64-532A00055FF4}" srcOrd="0" destOrd="0" presId="urn:microsoft.com/office/officeart/2005/8/layout/equation2"/>
    <dgm:cxn modelId="{56C4C7E4-A61C-4F34-97C7-EF64A61C8630}" type="presParOf" srcId="{1EC4BFEE-9EFB-4446-8D64-532A00055FF4}" destId="{9FE3EAE2-0A05-43E9-8464-A89258487466}" srcOrd="0" destOrd="0" presId="urn:microsoft.com/office/officeart/2005/8/layout/equation2"/>
    <dgm:cxn modelId="{6BA1C75F-53CC-4F30-8E69-E9587E7CCA08}" type="presParOf" srcId="{1EC4BFEE-9EFB-4446-8D64-532A00055FF4}" destId="{24DABD97-46E2-4C59-A77E-5486B9FA21AE}" srcOrd="1" destOrd="0" presId="urn:microsoft.com/office/officeart/2005/8/layout/equation2"/>
    <dgm:cxn modelId="{10A8320C-7420-4528-B2BF-422449E00BC3}" type="presParOf" srcId="{1EC4BFEE-9EFB-4446-8D64-532A00055FF4}" destId="{D5D40E27-CE8A-4187-968A-3753661DC046}" srcOrd="2" destOrd="0" presId="urn:microsoft.com/office/officeart/2005/8/layout/equation2"/>
    <dgm:cxn modelId="{58AE602C-7490-47A3-B046-CC3DFAB196E6}" type="presParOf" srcId="{1EC4BFEE-9EFB-4446-8D64-532A00055FF4}" destId="{CC56AFCB-F785-42F4-9442-3D158667097F}" srcOrd="3" destOrd="0" presId="urn:microsoft.com/office/officeart/2005/8/layout/equation2"/>
    <dgm:cxn modelId="{B72244F6-2133-44FB-BFCA-55DB5FE56C46}" type="presParOf" srcId="{1EC4BFEE-9EFB-4446-8D64-532A00055FF4}" destId="{640351E3-B848-4324-BA76-0CD684EBFB94}" srcOrd="4" destOrd="0" presId="urn:microsoft.com/office/officeart/2005/8/layout/equation2"/>
    <dgm:cxn modelId="{C92FFA9D-C3DC-4FF8-A7D6-43EC9AB72A7B}" type="presParOf" srcId="{1EC4BFEE-9EFB-4446-8D64-532A00055FF4}" destId="{CF74B9DF-89A1-4A48-AEA7-D48DD11B6892}" srcOrd="5" destOrd="0" presId="urn:microsoft.com/office/officeart/2005/8/layout/equation2"/>
    <dgm:cxn modelId="{AF70C910-3089-4DE3-BF75-AD06BC2FCDE3}" type="presParOf" srcId="{1EC4BFEE-9EFB-4446-8D64-532A00055FF4}" destId="{FB779BCE-EC66-42FF-BFD6-FD4065DE8501}" srcOrd="6" destOrd="0" presId="urn:microsoft.com/office/officeart/2005/8/layout/equation2"/>
    <dgm:cxn modelId="{44F80028-8C0C-44F9-B380-0457DCB543CB}" type="presParOf" srcId="{1EC4BFEE-9EFB-4446-8D64-532A00055FF4}" destId="{14866C0E-730A-4DF7-AA87-9EAFA1A159B9}" srcOrd="7" destOrd="0" presId="urn:microsoft.com/office/officeart/2005/8/layout/equation2"/>
    <dgm:cxn modelId="{EF17FD6B-95C6-4FF5-86D6-EE2850BE0849}" type="presParOf" srcId="{1EC4BFEE-9EFB-4446-8D64-532A00055FF4}" destId="{A1A94AFC-394B-4258-9123-EC41F3990470}" srcOrd="8" destOrd="0" presId="urn:microsoft.com/office/officeart/2005/8/layout/equation2"/>
    <dgm:cxn modelId="{A5097C65-A954-44E2-AD2B-23C29B58C432}" type="presParOf" srcId="{ACDD7255-5E51-4A45-BF23-BAB4513AF550}" destId="{26BD9C6F-AFE7-4D45-88CE-DF8E0B486939}" srcOrd="1" destOrd="0" presId="urn:microsoft.com/office/officeart/2005/8/layout/equation2"/>
    <dgm:cxn modelId="{22AAB07A-0B97-4C42-8182-03FD5B284E79}" type="presParOf" srcId="{26BD9C6F-AFE7-4D45-88CE-DF8E0B486939}" destId="{280CC757-65BC-485F-BE3F-6E439F47AA1A}" srcOrd="0" destOrd="0" presId="urn:microsoft.com/office/officeart/2005/8/layout/equation2"/>
    <dgm:cxn modelId="{A3BF3610-A9D1-4FAE-877E-E1DC9901A16F}" type="presParOf" srcId="{ACDD7255-5E51-4A45-BF23-BAB4513AF550}" destId="{785F0DEF-4FE0-4647-9110-DD2219E8B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A28300-E858-48F6-ACC1-CBD310C739A4}" type="doc">
      <dgm:prSet loTypeId="urn:microsoft.com/office/officeart/2005/8/layout/h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F5B294F0-371F-47F4-B119-0E7C745F26CB}">
      <dgm:prSet phldrT="[Текст]"/>
      <dgm:spPr/>
      <dgm:t>
        <a:bodyPr/>
        <a:lstStyle/>
        <a:p>
          <a:r>
            <a:rPr lang="ru-RU" b="1" dirty="0" smtClean="0"/>
            <a:t>Младенческий возраст</a:t>
          </a:r>
        </a:p>
        <a:p>
          <a:r>
            <a:rPr lang="ru-RU" b="1" dirty="0" smtClean="0"/>
            <a:t>(2 мес. – 1 г.)</a:t>
          </a:r>
          <a:endParaRPr lang="ru-RU" b="1" dirty="0"/>
        </a:p>
      </dgm:t>
    </dgm:pt>
    <dgm:pt modelId="{221982C2-DAC7-4DDD-AD87-6701039C7EEA}" type="parTrans" cxnId="{1E968043-1827-4AAB-9984-2DD7307D7006}">
      <dgm:prSet/>
      <dgm:spPr/>
      <dgm:t>
        <a:bodyPr/>
        <a:lstStyle/>
        <a:p>
          <a:endParaRPr lang="ru-RU"/>
        </a:p>
      </dgm:t>
    </dgm:pt>
    <dgm:pt modelId="{4D2EA07A-C99E-4C4C-95FA-3DDAA3F37582}" type="sibTrans" cxnId="{1E968043-1827-4AAB-9984-2DD7307D7006}">
      <dgm:prSet/>
      <dgm:spPr/>
      <dgm:t>
        <a:bodyPr/>
        <a:lstStyle/>
        <a:p>
          <a:endParaRPr lang="ru-RU"/>
        </a:p>
      </dgm:t>
    </dgm:pt>
    <dgm:pt modelId="{FD78DDBD-FE70-45E7-95B0-9683D4CD9EA4}">
      <dgm:prSet phldrT="[Текст]"/>
      <dgm:spPr/>
      <dgm:t>
        <a:bodyPr/>
        <a:lstStyle/>
        <a:p>
          <a:pPr algn="just"/>
          <a:r>
            <a:rPr lang="ru-RU" dirty="0" smtClean="0"/>
            <a:t>непосредственное эмоциональное общение с взрослым, </a:t>
          </a:r>
          <a:endParaRPr lang="ru-RU" dirty="0"/>
        </a:p>
      </dgm:t>
    </dgm:pt>
    <dgm:pt modelId="{FB7B60F7-4C5A-4EC3-95FB-64B9805333D1}" type="parTrans" cxnId="{D317CE9B-A579-4635-9D72-147E48C40600}">
      <dgm:prSet/>
      <dgm:spPr/>
      <dgm:t>
        <a:bodyPr/>
        <a:lstStyle/>
        <a:p>
          <a:endParaRPr lang="ru-RU"/>
        </a:p>
      </dgm:t>
    </dgm:pt>
    <dgm:pt modelId="{ED0FCD0C-C4EF-452D-9F50-4B98D006EC07}" type="sibTrans" cxnId="{D317CE9B-A579-4635-9D72-147E48C40600}">
      <dgm:prSet/>
      <dgm:spPr/>
      <dgm:t>
        <a:bodyPr/>
        <a:lstStyle/>
        <a:p>
          <a:endParaRPr lang="ru-RU"/>
        </a:p>
      </dgm:t>
    </dgm:pt>
    <dgm:pt modelId="{B65297FB-A3FF-459D-A9E3-E3179CCD5D58}">
      <dgm:prSet phldrT="[Текст]"/>
      <dgm:spPr/>
      <dgm:t>
        <a:bodyPr/>
        <a:lstStyle/>
        <a:p>
          <a:r>
            <a:rPr lang="ru-RU" b="1" dirty="0" smtClean="0"/>
            <a:t>Ранний возраст</a:t>
          </a:r>
        </a:p>
        <a:p>
          <a:r>
            <a:rPr lang="ru-RU" b="1" dirty="0" smtClean="0"/>
            <a:t>(1 г. – 3 г.) </a:t>
          </a:r>
          <a:endParaRPr lang="ru-RU" b="1" dirty="0"/>
        </a:p>
      </dgm:t>
    </dgm:pt>
    <dgm:pt modelId="{2ADA5A52-5FC2-4822-8C7D-32C6AEA8830F}" type="parTrans" cxnId="{3DA88F43-2E6E-491B-86ED-A386009E8CFE}">
      <dgm:prSet/>
      <dgm:spPr/>
      <dgm:t>
        <a:bodyPr/>
        <a:lstStyle/>
        <a:p>
          <a:endParaRPr lang="ru-RU"/>
        </a:p>
      </dgm:t>
    </dgm:pt>
    <dgm:pt modelId="{83730B2E-5AD1-4256-8C5B-13FB22BE1520}" type="sibTrans" cxnId="{3DA88F43-2E6E-491B-86ED-A386009E8CFE}">
      <dgm:prSet/>
      <dgm:spPr/>
      <dgm:t>
        <a:bodyPr/>
        <a:lstStyle/>
        <a:p>
          <a:endParaRPr lang="ru-RU"/>
        </a:p>
      </dgm:t>
    </dgm:pt>
    <dgm:pt modelId="{E2368FB6-BDA9-4D1D-8651-EC94CAC8BCF8}">
      <dgm:prSet phldrT="[Текст]"/>
      <dgm:spPr/>
      <dgm:t>
        <a:bodyPr/>
        <a:lstStyle/>
        <a:p>
          <a:pPr algn="just"/>
          <a:r>
            <a:rPr lang="ru-RU" dirty="0" smtClean="0"/>
            <a:t>предметная деятельность и игры с составными и динамическими игрушками; </a:t>
          </a:r>
          <a:endParaRPr lang="ru-RU" dirty="0"/>
        </a:p>
      </dgm:t>
    </dgm:pt>
    <dgm:pt modelId="{8DCFABE9-0714-49BE-BEDA-7C2D672B13A9}" type="parTrans" cxnId="{AAD03A3A-D287-45BA-9012-50614EB4921C}">
      <dgm:prSet/>
      <dgm:spPr/>
      <dgm:t>
        <a:bodyPr/>
        <a:lstStyle/>
        <a:p>
          <a:endParaRPr lang="ru-RU"/>
        </a:p>
      </dgm:t>
    </dgm:pt>
    <dgm:pt modelId="{AC8A5B89-B633-4E1C-A63A-673A8C031765}" type="sibTrans" cxnId="{AAD03A3A-D287-45BA-9012-50614EB4921C}">
      <dgm:prSet/>
      <dgm:spPr/>
      <dgm:t>
        <a:bodyPr/>
        <a:lstStyle/>
        <a:p>
          <a:endParaRPr lang="ru-RU"/>
        </a:p>
      </dgm:t>
    </dgm:pt>
    <dgm:pt modelId="{304EBAA8-A5B8-44FA-A6E0-5C0664217CE4}">
      <dgm:prSet phldrT="[Текст]"/>
      <dgm:spPr/>
      <dgm:t>
        <a:bodyPr/>
        <a:lstStyle/>
        <a:p>
          <a:r>
            <a:rPr lang="ru-RU" b="1" dirty="0" smtClean="0"/>
            <a:t>Дошкольный возраст</a:t>
          </a:r>
        </a:p>
        <a:p>
          <a:r>
            <a:rPr lang="ru-RU" b="1" dirty="0" smtClean="0"/>
            <a:t>(3 г. – 8 л.)</a:t>
          </a:r>
          <a:endParaRPr lang="ru-RU" b="1" dirty="0"/>
        </a:p>
      </dgm:t>
    </dgm:pt>
    <dgm:pt modelId="{0383CCC5-9F9D-4AA7-88D0-0C546ED9127D}" type="parTrans" cxnId="{B3B217A7-5D07-48A5-8226-AB37512FADE3}">
      <dgm:prSet/>
      <dgm:spPr/>
      <dgm:t>
        <a:bodyPr/>
        <a:lstStyle/>
        <a:p>
          <a:endParaRPr lang="ru-RU"/>
        </a:p>
      </dgm:t>
    </dgm:pt>
    <dgm:pt modelId="{56351752-333B-4230-BDA9-788F490A346F}" type="sibTrans" cxnId="{B3B217A7-5D07-48A5-8226-AB37512FADE3}">
      <dgm:prSet/>
      <dgm:spPr/>
      <dgm:t>
        <a:bodyPr/>
        <a:lstStyle/>
        <a:p>
          <a:endParaRPr lang="ru-RU"/>
        </a:p>
      </dgm:t>
    </dgm:pt>
    <dgm:pt modelId="{53D49A1B-71BC-4A5F-8CB5-5FF96F4FB4FA}">
      <dgm:prSet phldrT="[Текст]"/>
      <dgm:spPr/>
      <dgm:t>
        <a:bodyPr/>
        <a:lstStyle/>
        <a:p>
          <a:pPr algn="just"/>
          <a:r>
            <a:rPr lang="ru-RU" dirty="0" smtClean="0"/>
            <a:t>игровая,</a:t>
          </a:r>
          <a:endParaRPr lang="ru-RU" dirty="0"/>
        </a:p>
      </dgm:t>
    </dgm:pt>
    <dgm:pt modelId="{298D72E8-49D4-44D8-8D04-916D64BC7739}" type="parTrans" cxnId="{1D133018-57DC-4DD3-A4AE-89EC9634EB79}">
      <dgm:prSet/>
      <dgm:spPr/>
      <dgm:t>
        <a:bodyPr/>
        <a:lstStyle/>
        <a:p>
          <a:endParaRPr lang="ru-RU"/>
        </a:p>
      </dgm:t>
    </dgm:pt>
    <dgm:pt modelId="{F03F8445-CB36-494A-AA12-002AE6E565B3}" type="sibTrans" cxnId="{1D133018-57DC-4DD3-A4AE-89EC9634EB79}">
      <dgm:prSet/>
      <dgm:spPr/>
      <dgm:t>
        <a:bodyPr/>
        <a:lstStyle/>
        <a:p>
          <a:endParaRPr lang="ru-RU"/>
        </a:p>
      </dgm:t>
    </dgm:pt>
    <dgm:pt modelId="{DE239E49-5B64-411B-9346-CFC338ED88F0}">
      <dgm:prSet phldrT="[Текст]"/>
      <dgm:spPr/>
      <dgm:t>
        <a:bodyPr/>
        <a:lstStyle/>
        <a:p>
          <a:pPr algn="just"/>
          <a:r>
            <a:rPr lang="ru-RU" dirty="0" smtClean="0"/>
            <a:t>манипулирование с предметами;</a:t>
          </a:r>
          <a:endParaRPr lang="ru-RU" dirty="0"/>
        </a:p>
      </dgm:t>
    </dgm:pt>
    <dgm:pt modelId="{6A866571-974D-4C15-82C0-A9F753A35AD0}" type="parTrans" cxnId="{F7D2C257-313A-4433-B14F-A0D2843C884B}">
      <dgm:prSet/>
      <dgm:spPr/>
      <dgm:t>
        <a:bodyPr/>
        <a:lstStyle/>
        <a:p>
          <a:endParaRPr lang="ru-RU"/>
        </a:p>
      </dgm:t>
    </dgm:pt>
    <dgm:pt modelId="{537F37C2-513A-434E-9D3E-2710560C1F16}" type="sibTrans" cxnId="{F7D2C257-313A-4433-B14F-A0D2843C884B}">
      <dgm:prSet/>
      <dgm:spPr/>
      <dgm:t>
        <a:bodyPr/>
        <a:lstStyle/>
        <a:p>
          <a:endParaRPr lang="ru-RU"/>
        </a:p>
      </dgm:t>
    </dgm:pt>
    <dgm:pt modelId="{8A36ECBE-6537-4B47-BCAE-FEEEF4DC61EB}">
      <dgm:prSet phldrT="[Текст]"/>
      <dgm:spPr/>
      <dgm:t>
        <a:bodyPr/>
        <a:lstStyle/>
        <a:p>
          <a:pPr algn="just"/>
          <a:r>
            <a:rPr lang="ru-RU" dirty="0" smtClean="0"/>
            <a:t> познавательно-исследовательские действия, </a:t>
          </a:r>
          <a:endParaRPr lang="ru-RU" dirty="0"/>
        </a:p>
      </dgm:t>
    </dgm:pt>
    <dgm:pt modelId="{68C6C2CB-BBC2-4C28-A0B5-A4D173808F5D}" type="parTrans" cxnId="{9763434B-F02F-4D9A-ACAE-2B15D8435D40}">
      <dgm:prSet/>
      <dgm:spPr/>
      <dgm:t>
        <a:bodyPr/>
        <a:lstStyle/>
        <a:p>
          <a:endParaRPr lang="ru-RU"/>
        </a:p>
      </dgm:t>
    </dgm:pt>
    <dgm:pt modelId="{5FAF55A9-F393-4E5D-A6A7-C6B520244892}" type="sibTrans" cxnId="{9763434B-F02F-4D9A-ACAE-2B15D8435D40}">
      <dgm:prSet/>
      <dgm:spPr/>
      <dgm:t>
        <a:bodyPr/>
        <a:lstStyle/>
        <a:p>
          <a:endParaRPr lang="ru-RU"/>
        </a:p>
      </dgm:t>
    </dgm:pt>
    <dgm:pt modelId="{AE251DD1-E9B8-4CC9-9994-15A618C42619}">
      <dgm:prSet phldrT="[Текст]"/>
      <dgm:spPr/>
      <dgm:t>
        <a:bodyPr/>
        <a:lstStyle/>
        <a:p>
          <a:pPr algn="just"/>
          <a:r>
            <a:rPr lang="ru-RU" dirty="0" smtClean="0"/>
            <a:t>восприятие музыки, детских песен и стихов, </a:t>
          </a:r>
          <a:endParaRPr lang="ru-RU" dirty="0"/>
        </a:p>
      </dgm:t>
    </dgm:pt>
    <dgm:pt modelId="{B258199B-41D9-486B-89B1-5D4015E82F2F}" type="parTrans" cxnId="{66774613-207F-4AAF-9C80-24E7FB706CA8}">
      <dgm:prSet/>
      <dgm:spPr/>
      <dgm:t>
        <a:bodyPr/>
        <a:lstStyle/>
        <a:p>
          <a:endParaRPr lang="ru-RU"/>
        </a:p>
      </dgm:t>
    </dgm:pt>
    <dgm:pt modelId="{6BB27F12-5176-4ACC-823D-7357281E6914}" type="sibTrans" cxnId="{66774613-207F-4AAF-9C80-24E7FB706CA8}">
      <dgm:prSet/>
      <dgm:spPr/>
      <dgm:t>
        <a:bodyPr/>
        <a:lstStyle/>
        <a:p>
          <a:endParaRPr lang="ru-RU"/>
        </a:p>
      </dgm:t>
    </dgm:pt>
    <dgm:pt modelId="{112E1352-9166-4F7B-BC36-597E59303FEB}">
      <dgm:prSet phldrT="[Текст]"/>
      <dgm:spPr/>
      <dgm:t>
        <a:bodyPr/>
        <a:lstStyle/>
        <a:p>
          <a:pPr algn="just"/>
          <a:r>
            <a:rPr lang="ru-RU" dirty="0" smtClean="0"/>
            <a:t>двигательная активность,</a:t>
          </a:r>
          <a:endParaRPr lang="ru-RU" dirty="0"/>
        </a:p>
      </dgm:t>
    </dgm:pt>
    <dgm:pt modelId="{542B2C86-9887-494B-BC33-FD7ECA546864}" type="parTrans" cxnId="{5E040413-FE09-41BE-95C9-CB219468C044}">
      <dgm:prSet/>
      <dgm:spPr/>
      <dgm:t>
        <a:bodyPr/>
        <a:lstStyle/>
        <a:p>
          <a:endParaRPr lang="ru-RU"/>
        </a:p>
      </dgm:t>
    </dgm:pt>
    <dgm:pt modelId="{48F54027-76AE-45DE-A1E9-F9F0FFBE9DF6}" type="sibTrans" cxnId="{5E040413-FE09-41BE-95C9-CB219468C044}">
      <dgm:prSet/>
      <dgm:spPr/>
      <dgm:t>
        <a:bodyPr/>
        <a:lstStyle/>
        <a:p>
          <a:endParaRPr lang="ru-RU"/>
        </a:p>
      </dgm:t>
    </dgm:pt>
    <dgm:pt modelId="{C7283D63-B325-4CF4-966D-0147C81FF37B}">
      <dgm:prSet phldrT="[Текст]"/>
      <dgm:spPr/>
      <dgm:t>
        <a:bodyPr/>
        <a:lstStyle/>
        <a:p>
          <a:pPr algn="just"/>
          <a:r>
            <a:rPr lang="ru-RU" dirty="0" smtClean="0"/>
            <a:t>тактильно-двигательные игры.</a:t>
          </a:r>
          <a:endParaRPr lang="ru-RU" dirty="0"/>
        </a:p>
      </dgm:t>
    </dgm:pt>
    <dgm:pt modelId="{97FB71F6-2C51-4CE6-97D9-B3B946F7DBC3}" type="parTrans" cxnId="{099EF66F-C95D-459E-9ED1-118B9457D010}">
      <dgm:prSet/>
      <dgm:spPr/>
      <dgm:t>
        <a:bodyPr/>
        <a:lstStyle/>
        <a:p>
          <a:endParaRPr lang="ru-RU"/>
        </a:p>
      </dgm:t>
    </dgm:pt>
    <dgm:pt modelId="{C959A114-5C86-48D9-9F72-CD469FD026B2}" type="sibTrans" cxnId="{099EF66F-C95D-459E-9ED1-118B9457D010}">
      <dgm:prSet/>
      <dgm:spPr/>
      <dgm:t>
        <a:bodyPr/>
        <a:lstStyle/>
        <a:p>
          <a:endParaRPr lang="ru-RU"/>
        </a:p>
      </dgm:t>
    </dgm:pt>
    <dgm:pt modelId="{85FD5B9F-C091-459D-B120-2A4BC6DE660A}">
      <dgm:prSet phldrT="[Текст]"/>
      <dgm:spPr/>
      <dgm:t>
        <a:bodyPr/>
        <a:lstStyle/>
        <a:p>
          <a:pPr algn="just"/>
          <a:r>
            <a:rPr lang="ru-RU" dirty="0" smtClean="0"/>
            <a:t>экспериментирование с материалами и веществами, </a:t>
          </a:r>
          <a:endParaRPr lang="ru-RU" dirty="0"/>
        </a:p>
      </dgm:t>
    </dgm:pt>
    <dgm:pt modelId="{E76C30EE-0B1E-4F6D-9C6D-9D1CDF4A6F0C}" type="parTrans" cxnId="{8D9EDD0A-469E-4A66-B18E-1C4FFF160BDD}">
      <dgm:prSet/>
      <dgm:spPr/>
      <dgm:t>
        <a:bodyPr/>
        <a:lstStyle/>
        <a:p>
          <a:endParaRPr lang="ru-RU"/>
        </a:p>
      </dgm:t>
    </dgm:pt>
    <dgm:pt modelId="{0BF787E0-1B91-461E-859F-B627C5417F5F}" type="sibTrans" cxnId="{8D9EDD0A-469E-4A66-B18E-1C4FFF160BDD}">
      <dgm:prSet/>
      <dgm:spPr/>
      <dgm:t>
        <a:bodyPr/>
        <a:lstStyle/>
        <a:p>
          <a:endParaRPr lang="ru-RU"/>
        </a:p>
      </dgm:t>
    </dgm:pt>
    <dgm:pt modelId="{236B2E64-F02A-4BD0-A589-372DEFC095CE}">
      <dgm:prSet phldrT="[Текст]"/>
      <dgm:spPr/>
      <dgm:t>
        <a:bodyPr/>
        <a:lstStyle/>
        <a:p>
          <a:pPr algn="just"/>
          <a:r>
            <a:rPr lang="ru-RU" dirty="0" smtClean="0"/>
            <a:t>общение с взрослым и совместные игры со сверстниками под руководством взрослого, </a:t>
          </a:r>
          <a:endParaRPr lang="ru-RU" dirty="0"/>
        </a:p>
      </dgm:t>
    </dgm:pt>
    <dgm:pt modelId="{EA44374B-8BEA-4040-B111-86006DCD663D}" type="parTrans" cxnId="{39A38430-675E-4B7C-9514-F50A4F1531B3}">
      <dgm:prSet/>
      <dgm:spPr/>
      <dgm:t>
        <a:bodyPr/>
        <a:lstStyle/>
        <a:p>
          <a:endParaRPr lang="ru-RU"/>
        </a:p>
      </dgm:t>
    </dgm:pt>
    <dgm:pt modelId="{DBF97137-4925-45CF-AA37-244F1D9E1371}" type="sibTrans" cxnId="{39A38430-675E-4B7C-9514-F50A4F1531B3}">
      <dgm:prSet/>
      <dgm:spPr/>
      <dgm:t>
        <a:bodyPr/>
        <a:lstStyle/>
        <a:p>
          <a:endParaRPr lang="ru-RU"/>
        </a:p>
      </dgm:t>
    </dgm:pt>
    <dgm:pt modelId="{76722671-58B7-4A65-812E-2F276CECE1B7}">
      <dgm:prSet phldrT="[Текст]"/>
      <dgm:spPr/>
      <dgm:t>
        <a:bodyPr/>
        <a:lstStyle/>
        <a:p>
          <a:pPr algn="just"/>
          <a:r>
            <a:rPr lang="ru-RU" dirty="0" smtClean="0"/>
            <a:t>самообслуживание и действия с бытовыми предметами-орудиями,</a:t>
          </a:r>
          <a:endParaRPr lang="ru-RU" dirty="0"/>
        </a:p>
      </dgm:t>
    </dgm:pt>
    <dgm:pt modelId="{F616A14E-E2C4-4609-B8C0-66D5F296F37C}" type="parTrans" cxnId="{F9403394-3C0A-4F07-ABCB-1E1C795986BD}">
      <dgm:prSet/>
      <dgm:spPr/>
      <dgm:t>
        <a:bodyPr/>
        <a:lstStyle/>
        <a:p>
          <a:endParaRPr lang="ru-RU"/>
        </a:p>
      </dgm:t>
    </dgm:pt>
    <dgm:pt modelId="{38E73B6F-7E67-4343-A5F0-2F197994049C}" type="sibTrans" cxnId="{F9403394-3C0A-4F07-ABCB-1E1C795986BD}">
      <dgm:prSet/>
      <dgm:spPr/>
      <dgm:t>
        <a:bodyPr/>
        <a:lstStyle/>
        <a:p>
          <a:endParaRPr lang="ru-RU"/>
        </a:p>
      </dgm:t>
    </dgm:pt>
    <dgm:pt modelId="{6ABF76B9-414C-48CA-9C08-0A4F0629F4AE}">
      <dgm:prSet phldrT="[Текст]"/>
      <dgm:spPr/>
      <dgm:t>
        <a:bodyPr/>
        <a:lstStyle/>
        <a:p>
          <a:pPr algn="just"/>
          <a:r>
            <a:rPr lang="ru-RU" dirty="0" smtClean="0"/>
            <a:t> восприятие смысла музыки, сказок, стихов, рассматривание картинок, </a:t>
          </a:r>
          <a:endParaRPr lang="ru-RU" dirty="0"/>
        </a:p>
      </dgm:t>
    </dgm:pt>
    <dgm:pt modelId="{F58D14D8-C52B-441E-B5D0-B8409D3F8575}" type="parTrans" cxnId="{F268B08B-F882-427B-B412-9F6DE9F54613}">
      <dgm:prSet/>
      <dgm:spPr/>
      <dgm:t>
        <a:bodyPr/>
        <a:lstStyle/>
        <a:p>
          <a:endParaRPr lang="ru-RU"/>
        </a:p>
      </dgm:t>
    </dgm:pt>
    <dgm:pt modelId="{09A24BA3-96BF-4A9A-9496-D1BD5E57944E}" type="sibTrans" cxnId="{F268B08B-F882-427B-B412-9F6DE9F54613}">
      <dgm:prSet/>
      <dgm:spPr/>
      <dgm:t>
        <a:bodyPr/>
        <a:lstStyle/>
        <a:p>
          <a:endParaRPr lang="ru-RU"/>
        </a:p>
      </dgm:t>
    </dgm:pt>
    <dgm:pt modelId="{5DD3D6D8-21E5-4058-8924-82DBB14CF0F2}">
      <dgm:prSet phldrT="[Текст]"/>
      <dgm:spPr/>
      <dgm:t>
        <a:bodyPr/>
        <a:lstStyle/>
        <a:p>
          <a:pPr algn="just"/>
          <a:r>
            <a:rPr lang="ru-RU" dirty="0" smtClean="0"/>
            <a:t>двигательная активность.</a:t>
          </a:r>
          <a:endParaRPr lang="ru-RU" dirty="0"/>
        </a:p>
      </dgm:t>
    </dgm:pt>
    <dgm:pt modelId="{66BE3A23-DAB6-43D2-A3F6-1341DBA911E3}" type="parTrans" cxnId="{2E0CB377-73BD-4B53-A6F2-9543ECECCBC8}">
      <dgm:prSet/>
      <dgm:spPr/>
      <dgm:t>
        <a:bodyPr/>
        <a:lstStyle/>
        <a:p>
          <a:endParaRPr lang="ru-RU"/>
        </a:p>
      </dgm:t>
    </dgm:pt>
    <dgm:pt modelId="{17BB7B7C-F5CF-4D15-966A-627FCB87281F}" type="sibTrans" cxnId="{2E0CB377-73BD-4B53-A6F2-9543ECECCBC8}">
      <dgm:prSet/>
      <dgm:spPr/>
      <dgm:t>
        <a:bodyPr/>
        <a:lstStyle/>
        <a:p>
          <a:endParaRPr lang="ru-RU"/>
        </a:p>
      </dgm:t>
    </dgm:pt>
    <dgm:pt modelId="{0DEDAB6A-9764-4B20-B754-7A30AF9FDA83}">
      <dgm:prSet phldrT="[Текст]"/>
      <dgm:spPr/>
      <dgm:t>
        <a:bodyPr/>
        <a:lstStyle/>
        <a:p>
          <a:pPr algn="just"/>
          <a:r>
            <a:rPr lang="ru-RU" dirty="0" smtClean="0"/>
            <a:t> коммуникативная,</a:t>
          </a:r>
          <a:endParaRPr lang="ru-RU" dirty="0"/>
        </a:p>
      </dgm:t>
    </dgm:pt>
    <dgm:pt modelId="{2222912D-D60E-4647-A32F-0321E86E5946}" type="parTrans" cxnId="{2FD82E85-4486-47DE-B98D-840EE6ADF582}">
      <dgm:prSet/>
      <dgm:spPr/>
      <dgm:t>
        <a:bodyPr/>
        <a:lstStyle/>
        <a:p>
          <a:endParaRPr lang="ru-RU"/>
        </a:p>
      </dgm:t>
    </dgm:pt>
    <dgm:pt modelId="{AA8655BF-46B0-42EB-B560-8DEA0B53D5AE}" type="sibTrans" cxnId="{2FD82E85-4486-47DE-B98D-840EE6ADF582}">
      <dgm:prSet/>
      <dgm:spPr/>
      <dgm:t>
        <a:bodyPr/>
        <a:lstStyle/>
        <a:p>
          <a:endParaRPr lang="ru-RU"/>
        </a:p>
      </dgm:t>
    </dgm:pt>
    <dgm:pt modelId="{B760F7F8-9018-4914-9E42-21CF3D9D88E0}">
      <dgm:prSet phldrT="[Текст]"/>
      <dgm:spPr/>
      <dgm:t>
        <a:bodyPr/>
        <a:lstStyle/>
        <a:p>
          <a:pPr algn="just"/>
          <a:r>
            <a:rPr lang="ru-RU" dirty="0" smtClean="0"/>
            <a:t> познавательно-исследовательская,</a:t>
          </a:r>
          <a:endParaRPr lang="ru-RU" dirty="0"/>
        </a:p>
      </dgm:t>
    </dgm:pt>
    <dgm:pt modelId="{A07F9EF3-1EBA-4B68-91B2-23C00E7861AF}" type="parTrans" cxnId="{E08623B5-2BBB-4DA0-9E6C-57D426907F95}">
      <dgm:prSet/>
      <dgm:spPr/>
      <dgm:t>
        <a:bodyPr/>
        <a:lstStyle/>
        <a:p>
          <a:endParaRPr lang="ru-RU"/>
        </a:p>
      </dgm:t>
    </dgm:pt>
    <dgm:pt modelId="{FE699C1B-A43B-4D55-B9F8-61E102057FE3}" type="sibTrans" cxnId="{E08623B5-2BBB-4DA0-9E6C-57D426907F95}">
      <dgm:prSet/>
      <dgm:spPr/>
      <dgm:t>
        <a:bodyPr/>
        <a:lstStyle/>
        <a:p>
          <a:endParaRPr lang="ru-RU"/>
        </a:p>
      </dgm:t>
    </dgm:pt>
    <dgm:pt modelId="{EE810A81-7B26-4B92-A9F5-26CF6A4BEEFC}">
      <dgm:prSet phldrT="[Текст]"/>
      <dgm:spPr/>
      <dgm:t>
        <a:bodyPr/>
        <a:lstStyle/>
        <a:p>
          <a:pPr algn="just"/>
          <a:r>
            <a:rPr lang="ru-RU" dirty="0" smtClean="0"/>
            <a:t> восприятие художественной литературы и фольклора,</a:t>
          </a:r>
          <a:endParaRPr lang="ru-RU" dirty="0"/>
        </a:p>
      </dgm:t>
    </dgm:pt>
    <dgm:pt modelId="{695526D7-83A1-419E-827D-05C43E3E11B8}" type="parTrans" cxnId="{060078DA-04AE-46A1-A433-17E12DEC75E0}">
      <dgm:prSet/>
      <dgm:spPr/>
      <dgm:t>
        <a:bodyPr/>
        <a:lstStyle/>
        <a:p>
          <a:endParaRPr lang="ru-RU"/>
        </a:p>
      </dgm:t>
    </dgm:pt>
    <dgm:pt modelId="{77A6FDEB-B44D-4BD7-BD6E-391F382A4BC9}" type="sibTrans" cxnId="{060078DA-04AE-46A1-A433-17E12DEC75E0}">
      <dgm:prSet/>
      <dgm:spPr/>
      <dgm:t>
        <a:bodyPr/>
        <a:lstStyle/>
        <a:p>
          <a:endParaRPr lang="ru-RU"/>
        </a:p>
      </dgm:t>
    </dgm:pt>
    <dgm:pt modelId="{1A986D6C-81E1-4CF2-B126-3543DB8588C7}">
      <dgm:prSet phldrT="[Текст]"/>
      <dgm:spPr/>
      <dgm:t>
        <a:bodyPr/>
        <a:lstStyle/>
        <a:p>
          <a:pPr algn="just"/>
          <a:r>
            <a:rPr lang="ru-RU" dirty="0" smtClean="0"/>
            <a:t> самообслуживание и элементарный бытовой труд,</a:t>
          </a:r>
          <a:endParaRPr lang="ru-RU" dirty="0"/>
        </a:p>
      </dgm:t>
    </dgm:pt>
    <dgm:pt modelId="{61E06DD2-CA30-4676-B8DF-C00C485D0BAA}" type="parTrans" cxnId="{A84DFFC0-5FE4-4B9D-90A0-0DF8D98175C8}">
      <dgm:prSet/>
      <dgm:spPr/>
      <dgm:t>
        <a:bodyPr/>
        <a:lstStyle/>
        <a:p>
          <a:endParaRPr lang="ru-RU"/>
        </a:p>
      </dgm:t>
    </dgm:pt>
    <dgm:pt modelId="{C1FA5C2B-06A6-4F82-A5B0-FBAE51744760}" type="sibTrans" cxnId="{A84DFFC0-5FE4-4B9D-90A0-0DF8D98175C8}">
      <dgm:prSet/>
      <dgm:spPr/>
      <dgm:t>
        <a:bodyPr/>
        <a:lstStyle/>
        <a:p>
          <a:endParaRPr lang="ru-RU"/>
        </a:p>
      </dgm:t>
    </dgm:pt>
    <dgm:pt modelId="{4873C907-5F1A-4474-97C4-A913641009DA}">
      <dgm:prSet phldrT="[Текст]"/>
      <dgm:spPr/>
      <dgm:t>
        <a:bodyPr/>
        <a:lstStyle/>
        <a:p>
          <a:pPr algn="just"/>
          <a:r>
            <a:rPr lang="ru-RU" dirty="0" smtClean="0"/>
            <a:t>изобразительная,</a:t>
          </a:r>
          <a:endParaRPr lang="ru-RU" dirty="0"/>
        </a:p>
      </dgm:t>
    </dgm:pt>
    <dgm:pt modelId="{42F5CD5A-5F44-462A-9F83-2E2BCC495126}" type="parTrans" cxnId="{02E72BE2-5744-4DF0-B8BD-3834CE94F159}">
      <dgm:prSet/>
      <dgm:spPr/>
      <dgm:t>
        <a:bodyPr/>
        <a:lstStyle/>
        <a:p>
          <a:endParaRPr lang="ru-RU"/>
        </a:p>
      </dgm:t>
    </dgm:pt>
    <dgm:pt modelId="{C716F5DE-3903-4471-92BE-C4675226966A}" type="sibTrans" cxnId="{02E72BE2-5744-4DF0-B8BD-3834CE94F159}">
      <dgm:prSet/>
      <dgm:spPr/>
      <dgm:t>
        <a:bodyPr/>
        <a:lstStyle/>
        <a:p>
          <a:endParaRPr lang="ru-RU"/>
        </a:p>
      </dgm:t>
    </dgm:pt>
    <dgm:pt modelId="{C8687ECD-1F93-4E54-9448-5DB2A7D750F2}">
      <dgm:prSet phldrT="[Текст]"/>
      <dgm:spPr/>
      <dgm:t>
        <a:bodyPr/>
        <a:lstStyle/>
        <a:p>
          <a:pPr algn="just"/>
          <a:r>
            <a:rPr lang="ru-RU" dirty="0" smtClean="0"/>
            <a:t> музыкальная,</a:t>
          </a:r>
          <a:endParaRPr lang="ru-RU" dirty="0"/>
        </a:p>
      </dgm:t>
    </dgm:pt>
    <dgm:pt modelId="{83F3D7E0-0D5C-410C-96DF-14FE6311E8BD}" type="parTrans" cxnId="{64CC667E-7DF4-41FD-ADDB-287999933D10}">
      <dgm:prSet/>
      <dgm:spPr/>
      <dgm:t>
        <a:bodyPr/>
        <a:lstStyle/>
        <a:p>
          <a:endParaRPr lang="ru-RU"/>
        </a:p>
      </dgm:t>
    </dgm:pt>
    <dgm:pt modelId="{14152543-8FC0-4872-9A67-DD6F9772B31C}" type="sibTrans" cxnId="{64CC667E-7DF4-41FD-ADDB-287999933D10}">
      <dgm:prSet/>
      <dgm:spPr/>
      <dgm:t>
        <a:bodyPr/>
        <a:lstStyle/>
        <a:p>
          <a:endParaRPr lang="ru-RU"/>
        </a:p>
      </dgm:t>
    </dgm:pt>
    <dgm:pt modelId="{5280DDD9-9131-4B94-8123-3B23578137F3}">
      <dgm:prSet phldrT="[Текст]"/>
      <dgm:spPr/>
      <dgm:t>
        <a:bodyPr/>
        <a:lstStyle/>
        <a:p>
          <a:pPr algn="just"/>
          <a:r>
            <a:rPr lang="ru-RU" dirty="0" smtClean="0"/>
            <a:t> двигательная активность ребенка.</a:t>
          </a:r>
          <a:endParaRPr lang="ru-RU" dirty="0"/>
        </a:p>
      </dgm:t>
    </dgm:pt>
    <dgm:pt modelId="{E46E90EB-8065-4036-B674-DA0A5E3F6C4D}" type="parTrans" cxnId="{CB4636DA-90A3-4587-90AB-2B7735D16011}">
      <dgm:prSet/>
      <dgm:spPr/>
      <dgm:t>
        <a:bodyPr/>
        <a:lstStyle/>
        <a:p>
          <a:endParaRPr lang="ru-RU"/>
        </a:p>
      </dgm:t>
    </dgm:pt>
    <dgm:pt modelId="{E99D44C2-D25B-493E-B090-573C6EE5A6BA}" type="sibTrans" cxnId="{CB4636DA-90A3-4587-90AB-2B7735D16011}">
      <dgm:prSet/>
      <dgm:spPr/>
      <dgm:t>
        <a:bodyPr/>
        <a:lstStyle/>
        <a:p>
          <a:endParaRPr lang="ru-RU"/>
        </a:p>
      </dgm:t>
    </dgm:pt>
    <dgm:pt modelId="{1A99E045-22C8-4F28-9D63-51981AF6C8B7}" type="pres">
      <dgm:prSet presAssocID="{B3A28300-E858-48F6-ACC1-CBD310C739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0D61F0-46CB-4216-B836-BCF414206FD2}" type="pres">
      <dgm:prSet presAssocID="{F5B294F0-371F-47F4-B119-0E7C745F26CB}" presName="composite" presStyleCnt="0"/>
      <dgm:spPr/>
    </dgm:pt>
    <dgm:pt modelId="{DB2A22AF-2FFB-41F9-B3B1-47314A618C7C}" type="pres">
      <dgm:prSet presAssocID="{F5B294F0-371F-47F4-B119-0E7C745F26C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AC840-46B1-41C2-8BF6-EB62EA2F2BBE}" type="pres">
      <dgm:prSet presAssocID="{F5B294F0-371F-47F4-B119-0E7C745F26C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E56FE-3034-499D-8AF2-5492E4754B19}" type="pres">
      <dgm:prSet presAssocID="{4D2EA07A-C99E-4C4C-95FA-3DDAA3F37582}" presName="space" presStyleCnt="0"/>
      <dgm:spPr/>
    </dgm:pt>
    <dgm:pt modelId="{17C5B283-417C-4F59-8310-C062DDDE6A84}" type="pres">
      <dgm:prSet presAssocID="{B65297FB-A3FF-459D-A9E3-E3179CCD5D58}" presName="composite" presStyleCnt="0"/>
      <dgm:spPr/>
    </dgm:pt>
    <dgm:pt modelId="{78C49EFF-1233-453C-ACCE-1620374FD894}" type="pres">
      <dgm:prSet presAssocID="{B65297FB-A3FF-459D-A9E3-E3179CCD5D5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69DB1-59C7-4EBF-B943-B50F082E23AD}" type="pres">
      <dgm:prSet presAssocID="{B65297FB-A3FF-459D-A9E3-E3179CCD5D5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7C349-D5E0-4129-B6E6-474103F66FEC}" type="pres">
      <dgm:prSet presAssocID="{83730B2E-5AD1-4256-8C5B-13FB22BE1520}" presName="space" presStyleCnt="0"/>
      <dgm:spPr/>
    </dgm:pt>
    <dgm:pt modelId="{04D155F9-79D0-45D2-AF4F-4019C9109659}" type="pres">
      <dgm:prSet presAssocID="{304EBAA8-A5B8-44FA-A6E0-5C0664217CE4}" presName="composite" presStyleCnt="0"/>
      <dgm:spPr/>
    </dgm:pt>
    <dgm:pt modelId="{F1F00C2F-51E0-48CB-B3FC-FFBAE5DB6286}" type="pres">
      <dgm:prSet presAssocID="{304EBAA8-A5B8-44FA-A6E0-5C0664217CE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46180-B5F6-4B19-AAD2-D84106642187}" type="pres">
      <dgm:prSet presAssocID="{304EBAA8-A5B8-44FA-A6E0-5C0664217CE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04BEB-518B-4B4C-BF23-A116C517625D}" type="presOf" srcId="{85FD5B9F-C091-459D-B120-2A4BC6DE660A}" destId="{5DD69DB1-59C7-4EBF-B943-B50F082E23AD}" srcOrd="0" destOrd="1" presId="urn:microsoft.com/office/officeart/2005/8/layout/hList1"/>
    <dgm:cxn modelId="{66774613-207F-4AAF-9C80-24E7FB706CA8}" srcId="{F5B294F0-371F-47F4-B119-0E7C745F26CB}" destId="{AE251DD1-E9B8-4CC9-9994-15A618C42619}" srcOrd="3" destOrd="0" parTransId="{B258199B-41D9-486B-89B1-5D4015E82F2F}" sibTransId="{6BB27F12-5176-4ACC-823D-7357281E6914}"/>
    <dgm:cxn modelId="{B3B217A7-5D07-48A5-8226-AB37512FADE3}" srcId="{B3A28300-E858-48F6-ACC1-CBD310C739A4}" destId="{304EBAA8-A5B8-44FA-A6E0-5C0664217CE4}" srcOrd="2" destOrd="0" parTransId="{0383CCC5-9F9D-4AA7-88D0-0C546ED9127D}" sibTransId="{56351752-333B-4230-BDA9-788F490A346F}"/>
    <dgm:cxn modelId="{AE31338A-A817-4EA7-8698-EFC0FC0F9985}" type="presOf" srcId="{EE810A81-7B26-4B92-A9F5-26CF6A4BEEFC}" destId="{95646180-B5F6-4B19-AAD2-D84106642187}" srcOrd="0" destOrd="3" presId="urn:microsoft.com/office/officeart/2005/8/layout/hList1"/>
    <dgm:cxn modelId="{1BB15AD5-EAD3-479A-8CEA-713701862C91}" type="presOf" srcId="{5280DDD9-9131-4B94-8123-3B23578137F3}" destId="{95646180-B5F6-4B19-AAD2-D84106642187}" srcOrd="0" destOrd="7" presId="urn:microsoft.com/office/officeart/2005/8/layout/hList1"/>
    <dgm:cxn modelId="{39A38430-675E-4B7C-9514-F50A4F1531B3}" srcId="{B65297FB-A3FF-459D-A9E3-E3179CCD5D58}" destId="{236B2E64-F02A-4BD0-A589-372DEFC095CE}" srcOrd="2" destOrd="0" parTransId="{EA44374B-8BEA-4040-B111-86006DCD663D}" sibTransId="{DBF97137-4925-45CF-AA37-244F1D9E1371}"/>
    <dgm:cxn modelId="{F9403394-3C0A-4F07-ABCB-1E1C795986BD}" srcId="{B65297FB-A3FF-459D-A9E3-E3179CCD5D58}" destId="{76722671-58B7-4A65-812E-2F276CECE1B7}" srcOrd="3" destOrd="0" parTransId="{F616A14E-E2C4-4609-B8C0-66D5F296F37C}" sibTransId="{38E73B6F-7E67-4343-A5F0-2F197994049C}"/>
    <dgm:cxn modelId="{9BC61ED2-7CB8-43B4-9156-8D90F4DB1A4A}" type="presOf" srcId="{0DEDAB6A-9764-4B20-B754-7A30AF9FDA83}" destId="{95646180-B5F6-4B19-AAD2-D84106642187}" srcOrd="0" destOrd="1" presId="urn:microsoft.com/office/officeart/2005/8/layout/hList1"/>
    <dgm:cxn modelId="{47C8D9A0-0BD3-4A83-A692-21008B088E09}" type="presOf" srcId="{DE239E49-5B64-411B-9346-CFC338ED88F0}" destId="{21FAC840-46B1-41C2-8BF6-EB62EA2F2BBE}" srcOrd="0" destOrd="1" presId="urn:microsoft.com/office/officeart/2005/8/layout/hList1"/>
    <dgm:cxn modelId="{4F87D6A2-B10D-4164-A609-7FD49295141B}" type="presOf" srcId="{76722671-58B7-4A65-812E-2F276CECE1B7}" destId="{5DD69DB1-59C7-4EBF-B943-B50F082E23AD}" srcOrd="0" destOrd="3" presId="urn:microsoft.com/office/officeart/2005/8/layout/hList1"/>
    <dgm:cxn modelId="{16E14EF3-8808-434C-97DC-96BB5E979834}" type="presOf" srcId="{112E1352-9166-4F7B-BC36-597E59303FEB}" destId="{21FAC840-46B1-41C2-8BF6-EB62EA2F2BBE}" srcOrd="0" destOrd="4" presId="urn:microsoft.com/office/officeart/2005/8/layout/hList1"/>
    <dgm:cxn modelId="{2E0CB377-73BD-4B53-A6F2-9543ECECCBC8}" srcId="{B65297FB-A3FF-459D-A9E3-E3179CCD5D58}" destId="{5DD3D6D8-21E5-4058-8924-82DBB14CF0F2}" srcOrd="5" destOrd="0" parTransId="{66BE3A23-DAB6-43D2-A3F6-1341DBA911E3}" sibTransId="{17BB7B7C-F5CF-4D15-966A-627FCB87281F}"/>
    <dgm:cxn modelId="{9763434B-F02F-4D9A-ACAE-2B15D8435D40}" srcId="{F5B294F0-371F-47F4-B119-0E7C745F26CB}" destId="{8A36ECBE-6537-4B47-BCAE-FEEEF4DC61EB}" srcOrd="2" destOrd="0" parTransId="{68C6C2CB-BBC2-4C28-A0B5-A4D173808F5D}" sibTransId="{5FAF55A9-F393-4E5D-A6A7-C6B520244892}"/>
    <dgm:cxn modelId="{F6BF2AC4-31C7-4B44-9445-E5B855D221BD}" type="presOf" srcId="{1A986D6C-81E1-4CF2-B126-3543DB8588C7}" destId="{95646180-B5F6-4B19-AAD2-D84106642187}" srcOrd="0" destOrd="4" presId="urn:microsoft.com/office/officeart/2005/8/layout/hList1"/>
    <dgm:cxn modelId="{2FD82E85-4486-47DE-B98D-840EE6ADF582}" srcId="{304EBAA8-A5B8-44FA-A6E0-5C0664217CE4}" destId="{0DEDAB6A-9764-4B20-B754-7A30AF9FDA83}" srcOrd="1" destOrd="0" parTransId="{2222912D-D60E-4647-A32F-0321E86E5946}" sibTransId="{AA8655BF-46B0-42EB-B560-8DEA0B53D5AE}"/>
    <dgm:cxn modelId="{3F94CB2A-E1DA-472A-8B9B-E531D10DFBB0}" type="presOf" srcId="{53D49A1B-71BC-4A5F-8CB5-5FF96F4FB4FA}" destId="{95646180-B5F6-4B19-AAD2-D84106642187}" srcOrd="0" destOrd="0" presId="urn:microsoft.com/office/officeart/2005/8/layout/hList1"/>
    <dgm:cxn modelId="{D317CE9B-A579-4635-9D72-147E48C40600}" srcId="{F5B294F0-371F-47F4-B119-0E7C745F26CB}" destId="{FD78DDBD-FE70-45E7-95B0-9683D4CD9EA4}" srcOrd="0" destOrd="0" parTransId="{FB7B60F7-4C5A-4EC3-95FB-64B9805333D1}" sibTransId="{ED0FCD0C-C4EF-452D-9F50-4B98D006EC07}"/>
    <dgm:cxn modelId="{C2C138C3-00FD-47C2-8CBD-CFBFDB12D145}" type="presOf" srcId="{AE251DD1-E9B8-4CC9-9994-15A618C42619}" destId="{21FAC840-46B1-41C2-8BF6-EB62EA2F2BBE}" srcOrd="0" destOrd="3" presId="urn:microsoft.com/office/officeart/2005/8/layout/hList1"/>
    <dgm:cxn modelId="{1E968043-1827-4AAB-9984-2DD7307D7006}" srcId="{B3A28300-E858-48F6-ACC1-CBD310C739A4}" destId="{F5B294F0-371F-47F4-B119-0E7C745F26CB}" srcOrd="0" destOrd="0" parTransId="{221982C2-DAC7-4DDD-AD87-6701039C7EEA}" sibTransId="{4D2EA07A-C99E-4C4C-95FA-3DDAA3F37582}"/>
    <dgm:cxn modelId="{1B79FE5E-FC88-4274-992F-86FD8A85EC54}" type="presOf" srcId="{B3A28300-E858-48F6-ACC1-CBD310C739A4}" destId="{1A99E045-22C8-4F28-9D63-51981AF6C8B7}" srcOrd="0" destOrd="0" presId="urn:microsoft.com/office/officeart/2005/8/layout/hList1"/>
    <dgm:cxn modelId="{F7D2C257-313A-4433-B14F-A0D2843C884B}" srcId="{F5B294F0-371F-47F4-B119-0E7C745F26CB}" destId="{DE239E49-5B64-411B-9346-CFC338ED88F0}" srcOrd="1" destOrd="0" parTransId="{6A866571-974D-4C15-82C0-A9F753A35AD0}" sibTransId="{537F37C2-513A-434E-9D3E-2710560C1F16}"/>
    <dgm:cxn modelId="{E08623B5-2BBB-4DA0-9E6C-57D426907F95}" srcId="{304EBAA8-A5B8-44FA-A6E0-5C0664217CE4}" destId="{B760F7F8-9018-4914-9E42-21CF3D9D88E0}" srcOrd="2" destOrd="0" parTransId="{A07F9EF3-1EBA-4B68-91B2-23C00E7861AF}" sibTransId="{FE699C1B-A43B-4D55-B9F8-61E102057FE3}"/>
    <dgm:cxn modelId="{92F758AA-D648-4F59-9654-0E6384C0DD1B}" type="presOf" srcId="{F5B294F0-371F-47F4-B119-0E7C745F26CB}" destId="{DB2A22AF-2FFB-41F9-B3B1-47314A618C7C}" srcOrd="0" destOrd="0" presId="urn:microsoft.com/office/officeart/2005/8/layout/hList1"/>
    <dgm:cxn modelId="{536C7670-14FF-46F5-99E7-EC6B0851685A}" type="presOf" srcId="{E2368FB6-BDA9-4D1D-8651-EC94CAC8BCF8}" destId="{5DD69DB1-59C7-4EBF-B943-B50F082E23AD}" srcOrd="0" destOrd="0" presId="urn:microsoft.com/office/officeart/2005/8/layout/hList1"/>
    <dgm:cxn modelId="{0FAAE940-FA01-4E21-916D-59AAA31E06A0}" type="presOf" srcId="{B65297FB-A3FF-459D-A9E3-E3179CCD5D58}" destId="{78C49EFF-1233-453C-ACCE-1620374FD894}" srcOrd="0" destOrd="0" presId="urn:microsoft.com/office/officeart/2005/8/layout/hList1"/>
    <dgm:cxn modelId="{3DA88F43-2E6E-491B-86ED-A386009E8CFE}" srcId="{B3A28300-E858-48F6-ACC1-CBD310C739A4}" destId="{B65297FB-A3FF-459D-A9E3-E3179CCD5D58}" srcOrd="1" destOrd="0" parTransId="{2ADA5A52-5FC2-4822-8C7D-32C6AEA8830F}" sibTransId="{83730B2E-5AD1-4256-8C5B-13FB22BE1520}"/>
    <dgm:cxn modelId="{E9C5EDEA-A29A-488B-9943-70167149C932}" type="presOf" srcId="{8A36ECBE-6537-4B47-BCAE-FEEEF4DC61EB}" destId="{21FAC840-46B1-41C2-8BF6-EB62EA2F2BBE}" srcOrd="0" destOrd="2" presId="urn:microsoft.com/office/officeart/2005/8/layout/hList1"/>
    <dgm:cxn modelId="{CB4636DA-90A3-4587-90AB-2B7735D16011}" srcId="{304EBAA8-A5B8-44FA-A6E0-5C0664217CE4}" destId="{5280DDD9-9131-4B94-8123-3B23578137F3}" srcOrd="7" destOrd="0" parTransId="{E46E90EB-8065-4036-B674-DA0A5E3F6C4D}" sibTransId="{E99D44C2-D25B-493E-B090-573C6EE5A6BA}"/>
    <dgm:cxn modelId="{099EF66F-C95D-459E-9ED1-118B9457D010}" srcId="{F5B294F0-371F-47F4-B119-0E7C745F26CB}" destId="{C7283D63-B325-4CF4-966D-0147C81FF37B}" srcOrd="5" destOrd="0" parTransId="{97FB71F6-2C51-4CE6-97D9-B3B946F7DBC3}" sibTransId="{C959A114-5C86-48D9-9F72-CD469FD026B2}"/>
    <dgm:cxn modelId="{7E234AEE-ACED-442A-AC61-9120AFEE45B7}" type="presOf" srcId="{4873C907-5F1A-4474-97C4-A913641009DA}" destId="{95646180-B5F6-4B19-AAD2-D84106642187}" srcOrd="0" destOrd="5" presId="urn:microsoft.com/office/officeart/2005/8/layout/hList1"/>
    <dgm:cxn modelId="{FB4F8A2C-FA80-4014-BAE0-16A2687F78F1}" type="presOf" srcId="{FD78DDBD-FE70-45E7-95B0-9683D4CD9EA4}" destId="{21FAC840-46B1-41C2-8BF6-EB62EA2F2BBE}" srcOrd="0" destOrd="0" presId="urn:microsoft.com/office/officeart/2005/8/layout/hList1"/>
    <dgm:cxn modelId="{57EA3833-8911-4A4D-8795-78223D4D07D4}" type="presOf" srcId="{C8687ECD-1F93-4E54-9448-5DB2A7D750F2}" destId="{95646180-B5F6-4B19-AAD2-D84106642187}" srcOrd="0" destOrd="6" presId="urn:microsoft.com/office/officeart/2005/8/layout/hList1"/>
    <dgm:cxn modelId="{DAEA5E78-1905-40B6-8BA1-C81AC6C9E605}" type="presOf" srcId="{236B2E64-F02A-4BD0-A589-372DEFC095CE}" destId="{5DD69DB1-59C7-4EBF-B943-B50F082E23AD}" srcOrd="0" destOrd="2" presId="urn:microsoft.com/office/officeart/2005/8/layout/hList1"/>
    <dgm:cxn modelId="{AAD03A3A-D287-45BA-9012-50614EB4921C}" srcId="{B65297FB-A3FF-459D-A9E3-E3179CCD5D58}" destId="{E2368FB6-BDA9-4D1D-8651-EC94CAC8BCF8}" srcOrd="0" destOrd="0" parTransId="{8DCFABE9-0714-49BE-BEDA-7C2D672B13A9}" sibTransId="{AC8A5B89-B633-4E1C-A63A-673A8C031765}"/>
    <dgm:cxn modelId="{02E72BE2-5744-4DF0-B8BD-3834CE94F159}" srcId="{304EBAA8-A5B8-44FA-A6E0-5C0664217CE4}" destId="{4873C907-5F1A-4474-97C4-A913641009DA}" srcOrd="5" destOrd="0" parTransId="{42F5CD5A-5F44-462A-9F83-2E2BCC495126}" sibTransId="{C716F5DE-3903-4471-92BE-C4675226966A}"/>
    <dgm:cxn modelId="{A84DFFC0-5FE4-4B9D-90A0-0DF8D98175C8}" srcId="{304EBAA8-A5B8-44FA-A6E0-5C0664217CE4}" destId="{1A986D6C-81E1-4CF2-B126-3543DB8588C7}" srcOrd="4" destOrd="0" parTransId="{61E06DD2-CA30-4676-B8DF-C00C485D0BAA}" sibTransId="{C1FA5C2B-06A6-4F82-A5B0-FBAE51744760}"/>
    <dgm:cxn modelId="{F268B08B-F882-427B-B412-9F6DE9F54613}" srcId="{B65297FB-A3FF-459D-A9E3-E3179CCD5D58}" destId="{6ABF76B9-414C-48CA-9C08-0A4F0629F4AE}" srcOrd="4" destOrd="0" parTransId="{F58D14D8-C52B-441E-B5D0-B8409D3F8575}" sibTransId="{09A24BA3-96BF-4A9A-9496-D1BD5E57944E}"/>
    <dgm:cxn modelId="{5E040413-FE09-41BE-95C9-CB219468C044}" srcId="{F5B294F0-371F-47F4-B119-0E7C745F26CB}" destId="{112E1352-9166-4F7B-BC36-597E59303FEB}" srcOrd="4" destOrd="0" parTransId="{542B2C86-9887-494B-BC33-FD7ECA546864}" sibTransId="{48F54027-76AE-45DE-A1E9-F9F0FFBE9DF6}"/>
    <dgm:cxn modelId="{060078DA-04AE-46A1-A433-17E12DEC75E0}" srcId="{304EBAA8-A5B8-44FA-A6E0-5C0664217CE4}" destId="{EE810A81-7B26-4B92-A9F5-26CF6A4BEEFC}" srcOrd="3" destOrd="0" parTransId="{695526D7-83A1-419E-827D-05C43E3E11B8}" sibTransId="{77A6FDEB-B44D-4BD7-BD6E-391F382A4BC9}"/>
    <dgm:cxn modelId="{991DBF3E-EAE1-4FAF-B991-2A65DD719B9B}" type="presOf" srcId="{5DD3D6D8-21E5-4058-8924-82DBB14CF0F2}" destId="{5DD69DB1-59C7-4EBF-B943-B50F082E23AD}" srcOrd="0" destOrd="5" presId="urn:microsoft.com/office/officeart/2005/8/layout/hList1"/>
    <dgm:cxn modelId="{3B46090D-BFD2-49BD-BBEB-894838939132}" type="presOf" srcId="{6ABF76B9-414C-48CA-9C08-0A4F0629F4AE}" destId="{5DD69DB1-59C7-4EBF-B943-B50F082E23AD}" srcOrd="0" destOrd="4" presId="urn:microsoft.com/office/officeart/2005/8/layout/hList1"/>
    <dgm:cxn modelId="{B8897EF2-4ABC-4DFB-8BBD-D9C1B358077C}" type="presOf" srcId="{B760F7F8-9018-4914-9E42-21CF3D9D88E0}" destId="{95646180-B5F6-4B19-AAD2-D84106642187}" srcOrd="0" destOrd="2" presId="urn:microsoft.com/office/officeart/2005/8/layout/hList1"/>
    <dgm:cxn modelId="{8D9EDD0A-469E-4A66-B18E-1C4FFF160BDD}" srcId="{B65297FB-A3FF-459D-A9E3-E3179CCD5D58}" destId="{85FD5B9F-C091-459D-B120-2A4BC6DE660A}" srcOrd="1" destOrd="0" parTransId="{E76C30EE-0B1E-4F6D-9C6D-9D1CDF4A6F0C}" sibTransId="{0BF787E0-1B91-461E-859F-B627C5417F5F}"/>
    <dgm:cxn modelId="{64CC667E-7DF4-41FD-ADDB-287999933D10}" srcId="{304EBAA8-A5B8-44FA-A6E0-5C0664217CE4}" destId="{C8687ECD-1F93-4E54-9448-5DB2A7D750F2}" srcOrd="6" destOrd="0" parTransId="{83F3D7E0-0D5C-410C-96DF-14FE6311E8BD}" sibTransId="{14152543-8FC0-4872-9A67-DD6F9772B31C}"/>
    <dgm:cxn modelId="{6F662AAE-1E48-4D30-9043-E4DAA9C2E4F8}" type="presOf" srcId="{C7283D63-B325-4CF4-966D-0147C81FF37B}" destId="{21FAC840-46B1-41C2-8BF6-EB62EA2F2BBE}" srcOrd="0" destOrd="5" presId="urn:microsoft.com/office/officeart/2005/8/layout/hList1"/>
    <dgm:cxn modelId="{1D133018-57DC-4DD3-A4AE-89EC9634EB79}" srcId="{304EBAA8-A5B8-44FA-A6E0-5C0664217CE4}" destId="{53D49A1B-71BC-4A5F-8CB5-5FF96F4FB4FA}" srcOrd="0" destOrd="0" parTransId="{298D72E8-49D4-44D8-8D04-916D64BC7739}" sibTransId="{F03F8445-CB36-494A-AA12-002AE6E565B3}"/>
    <dgm:cxn modelId="{40F1D8BC-1741-49BF-B0E6-B06A00394A2B}" type="presOf" srcId="{304EBAA8-A5B8-44FA-A6E0-5C0664217CE4}" destId="{F1F00C2F-51E0-48CB-B3FC-FFBAE5DB6286}" srcOrd="0" destOrd="0" presId="urn:microsoft.com/office/officeart/2005/8/layout/hList1"/>
    <dgm:cxn modelId="{D8C8CF1C-966F-4E94-9566-25B76E710025}" type="presParOf" srcId="{1A99E045-22C8-4F28-9D63-51981AF6C8B7}" destId="{F60D61F0-46CB-4216-B836-BCF414206FD2}" srcOrd="0" destOrd="0" presId="urn:microsoft.com/office/officeart/2005/8/layout/hList1"/>
    <dgm:cxn modelId="{F0C389BF-944F-4585-88CD-FC66F25E1CF3}" type="presParOf" srcId="{F60D61F0-46CB-4216-B836-BCF414206FD2}" destId="{DB2A22AF-2FFB-41F9-B3B1-47314A618C7C}" srcOrd="0" destOrd="0" presId="urn:microsoft.com/office/officeart/2005/8/layout/hList1"/>
    <dgm:cxn modelId="{3A330CD1-EF03-476B-9631-F2FC9228D2E7}" type="presParOf" srcId="{F60D61F0-46CB-4216-B836-BCF414206FD2}" destId="{21FAC840-46B1-41C2-8BF6-EB62EA2F2BBE}" srcOrd="1" destOrd="0" presId="urn:microsoft.com/office/officeart/2005/8/layout/hList1"/>
    <dgm:cxn modelId="{F16364C9-F0CD-49A7-9EE7-247B5DD88D0B}" type="presParOf" srcId="{1A99E045-22C8-4F28-9D63-51981AF6C8B7}" destId="{127E56FE-3034-499D-8AF2-5492E4754B19}" srcOrd="1" destOrd="0" presId="urn:microsoft.com/office/officeart/2005/8/layout/hList1"/>
    <dgm:cxn modelId="{F44FEFAB-5B03-443B-AD0C-3941240F69C3}" type="presParOf" srcId="{1A99E045-22C8-4F28-9D63-51981AF6C8B7}" destId="{17C5B283-417C-4F59-8310-C062DDDE6A84}" srcOrd="2" destOrd="0" presId="urn:microsoft.com/office/officeart/2005/8/layout/hList1"/>
    <dgm:cxn modelId="{1DA08EDE-095E-4176-97F9-116B7B81A8B1}" type="presParOf" srcId="{17C5B283-417C-4F59-8310-C062DDDE6A84}" destId="{78C49EFF-1233-453C-ACCE-1620374FD894}" srcOrd="0" destOrd="0" presId="urn:microsoft.com/office/officeart/2005/8/layout/hList1"/>
    <dgm:cxn modelId="{7C4C0C30-EB59-4BF3-AA57-BF3FA5C219E2}" type="presParOf" srcId="{17C5B283-417C-4F59-8310-C062DDDE6A84}" destId="{5DD69DB1-59C7-4EBF-B943-B50F082E23AD}" srcOrd="1" destOrd="0" presId="urn:microsoft.com/office/officeart/2005/8/layout/hList1"/>
    <dgm:cxn modelId="{5301AE31-A445-45AE-A0D3-B0ABD7EC8E71}" type="presParOf" srcId="{1A99E045-22C8-4F28-9D63-51981AF6C8B7}" destId="{0707C349-D5E0-4129-B6E6-474103F66FEC}" srcOrd="3" destOrd="0" presId="urn:microsoft.com/office/officeart/2005/8/layout/hList1"/>
    <dgm:cxn modelId="{3C125F7E-FD9F-4404-84D2-1E6F2D2B5DEB}" type="presParOf" srcId="{1A99E045-22C8-4F28-9D63-51981AF6C8B7}" destId="{04D155F9-79D0-45D2-AF4F-4019C9109659}" srcOrd="4" destOrd="0" presId="urn:microsoft.com/office/officeart/2005/8/layout/hList1"/>
    <dgm:cxn modelId="{731F41B5-A6B7-47A5-B098-B2AFBC6F6A5A}" type="presParOf" srcId="{04D155F9-79D0-45D2-AF4F-4019C9109659}" destId="{F1F00C2F-51E0-48CB-B3FC-FFBAE5DB6286}" srcOrd="0" destOrd="0" presId="urn:microsoft.com/office/officeart/2005/8/layout/hList1"/>
    <dgm:cxn modelId="{4D7D78C9-530B-44DD-B024-147C219582BF}" type="presParOf" srcId="{04D155F9-79D0-45D2-AF4F-4019C9109659}" destId="{95646180-B5F6-4B19-AAD2-D8410664218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E43911-8834-4449-9A1A-2168EA05DEF5}" type="doc">
      <dgm:prSet loTypeId="urn:microsoft.com/office/officeart/2005/8/layout/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A99C889-C3C4-4DA2-95A7-54DE057BCAB6}">
      <dgm:prSet phldrT="[Текст]"/>
      <dgm:spPr/>
      <dgm:t>
        <a:bodyPr/>
        <a:lstStyle/>
        <a:p>
          <a:r>
            <a:rPr lang="ru-RU" dirty="0" smtClean="0"/>
            <a:t>психолого-педагогические условия</a:t>
          </a:r>
          <a:endParaRPr lang="ru-RU" dirty="0"/>
        </a:p>
      </dgm:t>
    </dgm:pt>
    <dgm:pt modelId="{F59DA8A2-DE6B-4966-B9DC-219D1E3D139B}" type="parTrans" cxnId="{9F9A5294-292E-454F-AC0C-2932BDB3D9C4}">
      <dgm:prSet/>
      <dgm:spPr/>
      <dgm:t>
        <a:bodyPr/>
        <a:lstStyle/>
        <a:p>
          <a:endParaRPr lang="ru-RU"/>
        </a:p>
      </dgm:t>
    </dgm:pt>
    <dgm:pt modelId="{103667F7-D63D-4AB5-906D-AB44F3639BC8}" type="sibTrans" cxnId="{9F9A5294-292E-454F-AC0C-2932BDB3D9C4}">
      <dgm:prSet/>
      <dgm:spPr/>
      <dgm:t>
        <a:bodyPr/>
        <a:lstStyle/>
        <a:p>
          <a:endParaRPr lang="ru-RU"/>
        </a:p>
      </dgm:t>
    </dgm:pt>
    <dgm:pt modelId="{DBEB36B6-DE6B-478C-9480-55DFD5B44D03}">
      <dgm:prSet phldrT="[Текст]"/>
      <dgm:spPr/>
      <dgm:t>
        <a:bodyPr/>
        <a:lstStyle/>
        <a:p>
          <a:r>
            <a:rPr lang="ru-RU" dirty="0" smtClean="0"/>
            <a:t>кадровые условия</a:t>
          </a:r>
          <a:endParaRPr lang="ru-RU" dirty="0"/>
        </a:p>
      </dgm:t>
    </dgm:pt>
    <dgm:pt modelId="{EF41F2AF-76FA-49F2-B8F8-BE01A58E073C}" type="parTrans" cxnId="{29687CC1-54C4-4284-BF4A-9A0BFEC1D224}">
      <dgm:prSet/>
      <dgm:spPr/>
      <dgm:t>
        <a:bodyPr/>
        <a:lstStyle/>
        <a:p>
          <a:endParaRPr lang="ru-RU"/>
        </a:p>
      </dgm:t>
    </dgm:pt>
    <dgm:pt modelId="{C05D037C-50E1-4E8E-81EA-B6C56E5954CE}" type="sibTrans" cxnId="{29687CC1-54C4-4284-BF4A-9A0BFEC1D224}">
      <dgm:prSet/>
      <dgm:spPr/>
      <dgm:t>
        <a:bodyPr/>
        <a:lstStyle/>
        <a:p>
          <a:endParaRPr lang="ru-RU"/>
        </a:p>
      </dgm:t>
    </dgm:pt>
    <dgm:pt modelId="{EF101EA2-D3EF-4F9A-B170-673B13B2AB99}">
      <dgm:prSet/>
      <dgm:spPr/>
      <dgm:t>
        <a:bodyPr/>
        <a:lstStyle/>
        <a:p>
          <a:r>
            <a:rPr lang="ru-RU" dirty="0" smtClean="0"/>
            <a:t>материально-технические условия </a:t>
          </a:r>
          <a:endParaRPr lang="ru-RU" dirty="0"/>
        </a:p>
      </dgm:t>
    </dgm:pt>
    <dgm:pt modelId="{A70E0609-2447-4906-9A86-9E15D06D72EE}" type="parTrans" cxnId="{C5A04CE1-30B8-4101-B830-37B406F8BEEE}">
      <dgm:prSet/>
      <dgm:spPr/>
      <dgm:t>
        <a:bodyPr/>
        <a:lstStyle/>
        <a:p>
          <a:endParaRPr lang="ru-RU"/>
        </a:p>
      </dgm:t>
    </dgm:pt>
    <dgm:pt modelId="{26350F59-EDEC-4ED8-8940-AAA28768F437}" type="sibTrans" cxnId="{C5A04CE1-30B8-4101-B830-37B406F8BEEE}">
      <dgm:prSet/>
      <dgm:spPr/>
      <dgm:t>
        <a:bodyPr/>
        <a:lstStyle/>
        <a:p>
          <a:endParaRPr lang="ru-RU"/>
        </a:p>
      </dgm:t>
    </dgm:pt>
    <dgm:pt modelId="{7DC315D4-CF6A-4FD0-9BD4-74329BDFD2E4}">
      <dgm:prSet/>
      <dgm:spPr/>
      <dgm:t>
        <a:bodyPr/>
        <a:lstStyle/>
        <a:p>
          <a:r>
            <a:rPr lang="ru-RU" dirty="0" smtClean="0"/>
            <a:t>финансовые условия </a:t>
          </a:r>
          <a:endParaRPr lang="ru-RU" dirty="0"/>
        </a:p>
      </dgm:t>
    </dgm:pt>
    <dgm:pt modelId="{5CCABB17-000D-4CCF-95EE-675A2ED92E4F}" type="parTrans" cxnId="{4D878B18-29C9-4FCE-AD24-A2A429001A93}">
      <dgm:prSet/>
      <dgm:spPr/>
      <dgm:t>
        <a:bodyPr/>
        <a:lstStyle/>
        <a:p>
          <a:endParaRPr lang="ru-RU"/>
        </a:p>
      </dgm:t>
    </dgm:pt>
    <dgm:pt modelId="{7C8516BD-7CFF-4D90-B72F-8B19AA55BCC9}" type="sibTrans" cxnId="{4D878B18-29C9-4FCE-AD24-A2A429001A93}">
      <dgm:prSet/>
      <dgm:spPr/>
      <dgm:t>
        <a:bodyPr/>
        <a:lstStyle/>
        <a:p>
          <a:endParaRPr lang="ru-RU"/>
        </a:p>
      </dgm:t>
    </dgm:pt>
    <dgm:pt modelId="{CDBA3C88-BD9A-45C0-AE92-37C296F66ACB}">
      <dgm:prSet/>
      <dgm:spPr/>
      <dgm:t>
        <a:bodyPr/>
        <a:lstStyle/>
        <a:p>
          <a:r>
            <a:rPr lang="ru-RU" dirty="0" smtClean="0"/>
            <a:t>развивающая предметно-пространственная среда</a:t>
          </a:r>
          <a:endParaRPr lang="ru-RU" dirty="0"/>
        </a:p>
      </dgm:t>
    </dgm:pt>
    <dgm:pt modelId="{27882E36-6FA2-4659-B401-D200AAFC5686}" type="parTrans" cxnId="{1C21D612-8702-4BF3-9037-502C8BC1325A}">
      <dgm:prSet/>
      <dgm:spPr/>
      <dgm:t>
        <a:bodyPr/>
        <a:lstStyle/>
        <a:p>
          <a:endParaRPr lang="ru-RU"/>
        </a:p>
      </dgm:t>
    </dgm:pt>
    <dgm:pt modelId="{C2B0F16A-33B4-4CE4-BB3B-2A9B80C9002A}" type="sibTrans" cxnId="{1C21D612-8702-4BF3-9037-502C8BC1325A}">
      <dgm:prSet/>
      <dgm:spPr/>
      <dgm:t>
        <a:bodyPr/>
        <a:lstStyle/>
        <a:p>
          <a:endParaRPr lang="ru-RU"/>
        </a:p>
      </dgm:t>
    </dgm:pt>
    <dgm:pt modelId="{A86B5035-7A6C-46E1-9C99-4C9553F2AF05}" type="pres">
      <dgm:prSet presAssocID="{7EE43911-8834-4449-9A1A-2168EA05DE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30A46-1D5E-471C-AD50-9D2FD3E5F309}" type="pres">
      <dgm:prSet presAssocID="{EA99C889-C3C4-4DA2-95A7-54DE057BCAB6}" presName="parentLin" presStyleCnt="0"/>
      <dgm:spPr/>
    </dgm:pt>
    <dgm:pt modelId="{E9BD361F-BD60-461F-8D02-5C93E37A8958}" type="pres">
      <dgm:prSet presAssocID="{EA99C889-C3C4-4DA2-95A7-54DE057BCAB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74C86A2-E452-4D24-B72C-68181FD0FBC5}" type="pres">
      <dgm:prSet presAssocID="{EA99C889-C3C4-4DA2-95A7-54DE057BCAB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5896B-DBA9-4BE7-AA19-5F1A80788BD2}" type="pres">
      <dgm:prSet presAssocID="{EA99C889-C3C4-4DA2-95A7-54DE057BCAB6}" presName="negativeSpace" presStyleCnt="0"/>
      <dgm:spPr/>
    </dgm:pt>
    <dgm:pt modelId="{2693B1DE-1574-44DE-A6BD-2F47FFF4894F}" type="pres">
      <dgm:prSet presAssocID="{EA99C889-C3C4-4DA2-95A7-54DE057BCAB6}" presName="childText" presStyleLbl="conFgAcc1" presStyleIdx="0" presStyleCnt="5" custLinFactNeighborY="-80829">
        <dgm:presLayoutVars>
          <dgm:bulletEnabled val="1"/>
        </dgm:presLayoutVars>
      </dgm:prSet>
      <dgm:spPr/>
    </dgm:pt>
    <dgm:pt modelId="{1016CE63-0B6F-4F4D-9DD6-0153E55832E3}" type="pres">
      <dgm:prSet presAssocID="{103667F7-D63D-4AB5-906D-AB44F3639BC8}" presName="spaceBetweenRectangles" presStyleCnt="0"/>
      <dgm:spPr/>
    </dgm:pt>
    <dgm:pt modelId="{0C8BB5D9-3B37-4208-B858-C70CBA2250BE}" type="pres">
      <dgm:prSet presAssocID="{DBEB36B6-DE6B-478C-9480-55DFD5B44D03}" presName="parentLin" presStyleCnt="0"/>
      <dgm:spPr/>
    </dgm:pt>
    <dgm:pt modelId="{90ECB009-2161-4FCE-BDBD-5D422FF9BD8B}" type="pres">
      <dgm:prSet presAssocID="{DBEB36B6-DE6B-478C-9480-55DFD5B44D0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9EDEAD9-DA62-45D3-9EE4-54C18FFE8251}" type="pres">
      <dgm:prSet presAssocID="{DBEB36B6-DE6B-478C-9480-55DFD5B44D0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F2A3B7-9339-4141-9FE7-8A47E56DF203}" type="pres">
      <dgm:prSet presAssocID="{DBEB36B6-DE6B-478C-9480-55DFD5B44D03}" presName="negativeSpace" presStyleCnt="0"/>
      <dgm:spPr/>
    </dgm:pt>
    <dgm:pt modelId="{339E794D-6153-47BC-BF1A-65FD64E78766}" type="pres">
      <dgm:prSet presAssocID="{DBEB36B6-DE6B-478C-9480-55DFD5B44D03}" presName="childText" presStyleLbl="conFgAcc1" presStyleIdx="1" presStyleCnt="5">
        <dgm:presLayoutVars>
          <dgm:bulletEnabled val="1"/>
        </dgm:presLayoutVars>
      </dgm:prSet>
      <dgm:spPr/>
    </dgm:pt>
    <dgm:pt modelId="{64E10F49-5A94-461C-9370-D25C93396E11}" type="pres">
      <dgm:prSet presAssocID="{C05D037C-50E1-4E8E-81EA-B6C56E5954CE}" presName="spaceBetweenRectangles" presStyleCnt="0"/>
      <dgm:spPr/>
    </dgm:pt>
    <dgm:pt modelId="{09054E1E-F69E-4A64-A01E-348F9071F812}" type="pres">
      <dgm:prSet presAssocID="{EF101EA2-D3EF-4F9A-B170-673B13B2AB99}" presName="parentLin" presStyleCnt="0"/>
      <dgm:spPr/>
    </dgm:pt>
    <dgm:pt modelId="{E4CDCD51-55B5-47A8-A21F-2E13C8497BDF}" type="pres">
      <dgm:prSet presAssocID="{EF101EA2-D3EF-4F9A-B170-673B13B2AB9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BB609BF-E19A-4E75-9CAA-6CFD4D46966B}" type="pres">
      <dgm:prSet presAssocID="{EF101EA2-D3EF-4F9A-B170-673B13B2AB9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BAAE1-199A-459F-973F-521F138BF836}" type="pres">
      <dgm:prSet presAssocID="{EF101EA2-D3EF-4F9A-B170-673B13B2AB99}" presName="negativeSpace" presStyleCnt="0"/>
      <dgm:spPr/>
    </dgm:pt>
    <dgm:pt modelId="{04D2C57B-622B-4C5B-8CCA-4660D597A0BA}" type="pres">
      <dgm:prSet presAssocID="{EF101EA2-D3EF-4F9A-B170-673B13B2AB99}" presName="childText" presStyleLbl="conFgAcc1" presStyleIdx="2" presStyleCnt="5">
        <dgm:presLayoutVars>
          <dgm:bulletEnabled val="1"/>
        </dgm:presLayoutVars>
      </dgm:prSet>
      <dgm:spPr/>
    </dgm:pt>
    <dgm:pt modelId="{C9F81653-3F54-4E81-9FED-4F9CE518127D}" type="pres">
      <dgm:prSet presAssocID="{26350F59-EDEC-4ED8-8940-AAA28768F437}" presName="spaceBetweenRectangles" presStyleCnt="0"/>
      <dgm:spPr/>
    </dgm:pt>
    <dgm:pt modelId="{E5B3F690-BD14-43F6-AE30-186B7E0D25FB}" type="pres">
      <dgm:prSet presAssocID="{7DC315D4-CF6A-4FD0-9BD4-74329BDFD2E4}" presName="parentLin" presStyleCnt="0"/>
      <dgm:spPr/>
    </dgm:pt>
    <dgm:pt modelId="{BDA33F08-5B65-4C8A-B073-98578CAD4843}" type="pres">
      <dgm:prSet presAssocID="{7DC315D4-CF6A-4FD0-9BD4-74329BDFD2E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1AE2133-6DD3-4D37-9B8D-D678BC651EAC}" type="pres">
      <dgm:prSet presAssocID="{7DC315D4-CF6A-4FD0-9BD4-74329BDFD2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882555-46A2-4F35-AB2A-0BEBCFC79D60}" type="pres">
      <dgm:prSet presAssocID="{7DC315D4-CF6A-4FD0-9BD4-74329BDFD2E4}" presName="negativeSpace" presStyleCnt="0"/>
      <dgm:spPr/>
    </dgm:pt>
    <dgm:pt modelId="{8D2482DD-1B0E-4A2B-BD55-FDD87F017E76}" type="pres">
      <dgm:prSet presAssocID="{7DC315D4-CF6A-4FD0-9BD4-74329BDFD2E4}" presName="childText" presStyleLbl="conFgAcc1" presStyleIdx="3" presStyleCnt="5">
        <dgm:presLayoutVars>
          <dgm:bulletEnabled val="1"/>
        </dgm:presLayoutVars>
      </dgm:prSet>
      <dgm:spPr/>
    </dgm:pt>
    <dgm:pt modelId="{A81EEA68-2003-4581-B589-2A3BED8B8090}" type="pres">
      <dgm:prSet presAssocID="{7C8516BD-7CFF-4D90-B72F-8B19AA55BCC9}" presName="spaceBetweenRectangles" presStyleCnt="0"/>
      <dgm:spPr/>
    </dgm:pt>
    <dgm:pt modelId="{7F579C94-9A29-45BC-8277-1799C24D2398}" type="pres">
      <dgm:prSet presAssocID="{CDBA3C88-BD9A-45C0-AE92-37C296F66ACB}" presName="parentLin" presStyleCnt="0"/>
      <dgm:spPr/>
    </dgm:pt>
    <dgm:pt modelId="{28DD7763-6CEC-4AA4-AD7D-F789D9DAD30D}" type="pres">
      <dgm:prSet presAssocID="{CDBA3C88-BD9A-45C0-AE92-37C296F66AC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021F2BB-6371-4D24-BBDB-008A4F739364}" type="pres">
      <dgm:prSet presAssocID="{CDBA3C88-BD9A-45C0-AE92-37C296F66ACB}" presName="parentText" presStyleLbl="node1" presStyleIdx="4" presStyleCnt="5" custLinFactNeighborX="-13194" custLinFactNeighborY="-19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5BD6-9B04-4D92-AC00-279C82350E27}" type="pres">
      <dgm:prSet presAssocID="{CDBA3C88-BD9A-45C0-AE92-37C296F66ACB}" presName="negativeSpace" presStyleCnt="0"/>
      <dgm:spPr/>
    </dgm:pt>
    <dgm:pt modelId="{C809B7E3-D4D2-4CFB-865B-EC8257D90BF1}" type="pres">
      <dgm:prSet presAssocID="{CDBA3C88-BD9A-45C0-AE92-37C296F66ACB}" presName="childText" presStyleLbl="conFgAcc1" presStyleIdx="4" presStyleCnt="5" custLinFactNeighborY="-36110">
        <dgm:presLayoutVars>
          <dgm:bulletEnabled val="1"/>
        </dgm:presLayoutVars>
      </dgm:prSet>
      <dgm:spPr/>
    </dgm:pt>
  </dgm:ptLst>
  <dgm:cxnLst>
    <dgm:cxn modelId="{F1C16B53-32A2-47EB-B9FA-1E605F968EEE}" type="presOf" srcId="{7EE43911-8834-4449-9A1A-2168EA05DEF5}" destId="{A86B5035-7A6C-46E1-9C99-4C9553F2AF05}" srcOrd="0" destOrd="0" presId="urn:microsoft.com/office/officeart/2005/8/layout/list1"/>
    <dgm:cxn modelId="{C5A18E13-8928-45B4-9CBD-44DE7964DDFB}" type="presOf" srcId="{DBEB36B6-DE6B-478C-9480-55DFD5B44D03}" destId="{90ECB009-2161-4FCE-BDBD-5D422FF9BD8B}" srcOrd="0" destOrd="0" presId="urn:microsoft.com/office/officeart/2005/8/layout/list1"/>
    <dgm:cxn modelId="{7C92B77C-809B-4DB4-B713-079EAA3B252C}" type="presOf" srcId="{7DC315D4-CF6A-4FD0-9BD4-74329BDFD2E4}" destId="{61AE2133-6DD3-4D37-9B8D-D678BC651EAC}" srcOrd="1" destOrd="0" presId="urn:microsoft.com/office/officeart/2005/8/layout/list1"/>
    <dgm:cxn modelId="{B36F0D5D-DDDB-43AB-B0FE-5CE5165CFC33}" type="presOf" srcId="{EF101EA2-D3EF-4F9A-B170-673B13B2AB99}" destId="{6BB609BF-E19A-4E75-9CAA-6CFD4D46966B}" srcOrd="1" destOrd="0" presId="urn:microsoft.com/office/officeart/2005/8/layout/list1"/>
    <dgm:cxn modelId="{4D878B18-29C9-4FCE-AD24-A2A429001A93}" srcId="{7EE43911-8834-4449-9A1A-2168EA05DEF5}" destId="{7DC315D4-CF6A-4FD0-9BD4-74329BDFD2E4}" srcOrd="3" destOrd="0" parTransId="{5CCABB17-000D-4CCF-95EE-675A2ED92E4F}" sibTransId="{7C8516BD-7CFF-4D90-B72F-8B19AA55BCC9}"/>
    <dgm:cxn modelId="{1C21D612-8702-4BF3-9037-502C8BC1325A}" srcId="{7EE43911-8834-4449-9A1A-2168EA05DEF5}" destId="{CDBA3C88-BD9A-45C0-AE92-37C296F66ACB}" srcOrd="4" destOrd="0" parTransId="{27882E36-6FA2-4659-B401-D200AAFC5686}" sibTransId="{C2B0F16A-33B4-4CE4-BB3B-2A9B80C9002A}"/>
    <dgm:cxn modelId="{9F9A5294-292E-454F-AC0C-2932BDB3D9C4}" srcId="{7EE43911-8834-4449-9A1A-2168EA05DEF5}" destId="{EA99C889-C3C4-4DA2-95A7-54DE057BCAB6}" srcOrd="0" destOrd="0" parTransId="{F59DA8A2-DE6B-4966-B9DC-219D1E3D139B}" sibTransId="{103667F7-D63D-4AB5-906D-AB44F3639BC8}"/>
    <dgm:cxn modelId="{DC754EE7-B8DB-493E-8FCD-C2FD52CA9E45}" type="presOf" srcId="{EF101EA2-D3EF-4F9A-B170-673B13B2AB99}" destId="{E4CDCD51-55B5-47A8-A21F-2E13C8497BDF}" srcOrd="0" destOrd="0" presId="urn:microsoft.com/office/officeart/2005/8/layout/list1"/>
    <dgm:cxn modelId="{EBDEF6D0-2E9C-44D4-BF00-67AD576C23A9}" type="presOf" srcId="{7DC315D4-CF6A-4FD0-9BD4-74329BDFD2E4}" destId="{BDA33F08-5B65-4C8A-B073-98578CAD4843}" srcOrd="0" destOrd="0" presId="urn:microsoft.com/office/officeart/2005/8/layout/list1"/>
    <dgm:cxn modelId="{B570B126-790D-4470-8A81-A203A4EFA5F6}" type="presOf" srcId="{DBEB36B6-DE6B-478C-9480-55DFD5B44D03}" destId="{89EDEAD9-DA62-45D3-9EE4-54C18FFE8251}" srcOrd="1" destOrd="0" presId="urn:microsoft.com/office/officeart/2005/8/layout/list1"/>
    <dgm:cxn modelId="{E00ECE8E-B10A-40BE-9EC3-3E7F526ACB43}" type="presOf" srcId="{EA99C889-C3C4-4DA2-95A7-54DE057BCAB6}" destId="{B74C86A2-E452-4D24-B72C-68181FD0FBC5}" srcOrd="1" destOrd="0" presId="urn:microsoft.com/office/officeart/2005/8/layout/list1"/>
    <dgm:cxn modelId="{00E516A9-85E1-4053-8E15-B4D2B207B1AE}" type="presOf" srcId="{CDBA3C88-BD9A-45C0-AE92-37C296F66ACB}" destId="{B021F2BB-6371-4D24-BBDB-008A4F739364}" srcOrd="1" destOrd="0" presId="urn:microsoft.com/office/officeart/2005/8/layout/list1"/>
    <dgm:cxn modelId="{867E48A2-9C00-436A-BD5B-A858611CCD00}" type="presOf" srcId="{EA99C889-C3C4-4DA2-95A7-54DE057BCAB6}" destId="{E9BD361F-BD60-461F-8D02-5C93E37A8958}" srcOrd="0" destOrd="0" presId="urn:microsoft.com/office/officeart/2005/8/layout/list1"/>
    <dgm:cxn modelId="{29687CC1-54C4-4284-BF4A-9A0BFEC1D224}" srcId="{7EE43911-8834-4449-9A1A-2168EA05DEF5}" destId="{DBEB36B6-DE6B-478C-9480-55DFD5B44D03}" srcOrd="1" destOrd="0" parTransId="{EF41F2AF-76FA-49F2-B8F8-BE01A58E073C}" sibTransId="{C05D037C-50E1-4E8E-81EA-B6C56E5954CE}"/>
    <dgm:cxn modelId="{9D91D1C9-97CD-4853-8797-C8C6422CBE8E}" type="presOf" srcId="{CDBA3C88-BD9A-45C0-AE92-37C296F66ACB}" destId="{28DD7763-6CEC-4AA4-AD7D-F789D9DAD30D}" srcOrd="0" destOrd="0" presId="urn:microsoft.com/office/officeart/2005/8/layout/list1"/>
    <dgm:cxn modelId="{C5A04CE1-30B8-4101-B830-37B406F8BEEE}" srcId="{7EE43911-8834-4449-9A1A-2168EA05DEF5}" destId="{EF101EA2-D3EF-4F9A-B170-673B13B2AB99}" srcOrd="2" destOrd="0" parTransId="{A70E0609-2447-4906-9A86-9E15D06D72EE}" sibTransId="{26350F59-EDEC-4ED8-8940-AAA28768F437}"/>
    <dgm:cxn modelId="{F23FBD00-E70B-455E-909B-6DF5BAB47CD7}" type="presParOf" srcId="{A86B5035-7A6C-46E1-9C99-4C9553F2AF05}" destId="{E2830A46-1D5E-471C-AD50-9D2FD3E5F309}" srcOrd="0" destOrd="0" presId="urn:microsoft.com/office/officeart/2005/8/layout/list1"/>
    <dgm:cxn modelId="{F3AF88A7-FE24-4C9F-AC44-B1CB077E00C2}" type="presParOf" srcId="{E2830A46-1D5E-471C-AD50-9D2FD3E5F309}" destId="{E9BD361F-BD60-461F-8D02-5C93E37A8958}" srcOrd="0" destOrd="0" presId="urn:microsoft.com/office/officeart/2005/8/layout/list1"/>
    <dgm:cxn modelId="{0FA34A27-4EBB-416A-A085-84B85067F8AB}" type="presParOf" srcId="{E2830A46-1D5E-471C-AD50-9D2FD3E5F309}" destId="{B74C86A2-E452-4D24-B72C-68181FD0FBC5}" srcOrd="1" destOrd="0" presId="urn:microsoft.com/office/officeart/2005/8/layout/list1"/>
    <dgm:cxn modelId="{78338B73-6C87-4ABC-9B46-A008DFF28CD4}" type="presParOf" srcId="{A86B5035-7A6C-46E1-9C99-4C9553F2AF05}" destId="{BBA5896B-DBA9-4BE7-AA19-5F1A80788BD2}" srcOrd="1" destOrd="0" presId="urn:microsoft.com/office/officeart/2005/8/layout/list1"/>
    <dgm:cxn modelId="{A1628ECE-6981-4334-BA1F-788E3CDE1E37}" type="presParOf" srcId="{A86B5035-7A6C-46E1-9C99-4C9553F2AF05}" destId="{2693B1DE-1574-44DE-A6BD-2F47FFF4894F}" srcOrd="2" destOrd="0" presId="urn:microsoft.com/office/officeart/2005/8/layout/list1"/>
    <dgm:cxn modelId="{E1EB6BD1-FD54-430C-A448-3C53481F0235}" type="presParOf" srcId="{A86B5035-7A6C-46E1-9C99-4C9553F2AF05}" destId="{1016CE63-0B6F-4F4D-9DD6-0153E55832E3}" srcOrd="3" destOrd="0" presId="urn:microsoft.com/office/officeart/2005/8/layout/list1"/>
    <dgm:cxn modelId="{F02B2913-270E-45DE-90FC-F9F5A3906B06}" type="presParOf" srcId="{A86B5035-7A6C-46E1-9C99-4C9553F2AF05}" destId="{0C8BB5D9-3B37-4208-B858-C70CBA2250BE}" srcOrd="4" destOrd="0" presId="urn:microsoft.com/office/officeart/2005/8/layout/list1"/>
    <dgm:cxn modelId="{0E8439D1-AD61-4400-8BCA-B696117D050D}" type="presParOf" srcId="{0C8BB5D9-3B37-4208-B858-C70CBA2250BE}" destId="{90ECB009-2161-4FCE-BDBD-5D422FF9BD8B}" srcOrd="0" destOrd="0" presId="urn:microsoft.com/office/officeart/2005/8/layout/list1"/>
    <dgm:cxn modelId="{39189AB7-CC8C-4D61-80AB-8C533C508987}" type="presParOf" srcId="{0C8BB5D9-3B37-4208-B858-C70CBA2250BE}" destId="{89EDEAD9-DA62-45D3-9EE4-54C18FFE8251}" srcOrd="1" destOrd="0" presId="urn:microsoft.com/office/officeart/2005/8/layout/list1"/>
    <dgm:cxn modelId="{D6FE1C46-5A1F-4A7D-81E8-0508E24E018D}" type="presParOf" srcId="{A86B5035-7A6C-46E1-9C99-4C9553F2AF05}" destId="{D6F2A3B7-9339-4141-9FE7-8A47E56DF203}" srcOrd="5" destOrd="0" presId="urn:microsoft.com/office/officeart/2005/8/layout/list1"/>
    <dgm:cxn modelId="{AD95063C-A3A2-44E0-A943-EE82A7BF717D}" type="presParOf" srcId="{A86B5035-7A6C-46E1-9C99-4C9553F2AF05}" destId="{339E794D-6153-47BC-BF1A-65FD64E78766}" srcOrd="6" destOrd="0" presId="urn:microsoft.com/office/officeart/2005/8/layout/list1"/>
    <dgm:cxn modelId="{3A7F3297-20AE-4972-8F7C-3B2E39DE3480}" type="presParOf" srcId="{A86B5035-7A6C-46E1-9C99-4C9553F2AF05}" destId="{64E10F49-5A94-461C-9370-D25C93396E11}" srcOrd="7" destOrd="0" presId="urn:microsoft.com/office/officeart/2005/8/layout/list1"/>
    <dgm:cxn modelId="{803AA056-C130-43EB-9888-C530889A1426}" type="presParOf" srcId="{A86B5035-7A6C-46E1-9C99-4C9553F2AF05}" destId="{09054E1E-F69E-4A64-A01E-348F9071F812}" srcOrd="8" destOrd="0" presId="urn:microsoft.com/office/officeart/2005/8/layout/list1"/>
    <dgm:cxn modelId="{1D31F5E7-07BD-47B7-AB2F-1658FFD9A8D4}" type="presParOf" srcId="{09054E1E-F69E-4A64-A01E-348F9071F812}" destId="{E4CDCD51-55B5-47A8-A21F-2E13C8497BDF}" srcOrd="0" destOrd="0" presId="urn:microsoft.com/office/officeart/2005/8/layout/list1"/>
    <dgm:cxn modelId="{75F11ABA-AD32-43B2-AD31-8071E3A9FF5C}" type="presParOf" srcId="{09054E1E-F69E-4A64-A01E-348F9071F812}" destId="{6BB609BF-E19A-4E75-9CAA-6CFD4D46966B}" srcOrd="1" destOrd="0" presId="urn:microsoft.com/office/officeart/2005/8/layout/list1"/>
    <dgm:cxn modelId="{8EFFA8E5-03D8-4B70-84BF-39A7BE0067E0}" type="presParOf" srcId="{A86B5035-7A6C-46E1-9C99-4C9553F2AF05}" destId="{B7CBAAE1-199A-459F-973F-521F138BF836}" srcOrd="9" destOrd="0" presId="urn:microsoft.com/office/officeart/2005/8/layout/list1"/>
    <dgm:cxn modelId="{20D69EEC-8DC9-402D-9D3C-7728E9C98B4D}" type="presParOf" srcId="{A86B5035-7A6C-46E1-9C99-4C9553F2AF05}" destId="{04D2C57B-622B-4C5B-8CCA-4660D597A0BA}" srcOrd="10" destOrd="0" presId="urn:microsoft.com/office/officeart/2005/8/layout/list1"/>
    <dgm:cxn modelId="{37A5E60C-5125-45A3-8ADD-3B686AA8D7A2}" type="presParOf" srcId="{A86B5035-7A6C-46E1-9C99-4C9553F2AF05}" destId="{C9F81653-3F54-4E81-9FED-4F9CE518127D}" srcOrd="11" destOrd="0" presId="urn:microsoft.com/office/officeart/2005/8/layout/list1"/>
    <dgm:cxn modelId="{13E7B736-AD12-468F-BF1D-1AA60A705132}" type="presParOf" srcId="{A86B5035-7A6C-46E1-9C99-4C9553F2AF05}" destId="{E5B3F690-BD14-43F6-AE30-186B7E0D25FB}" srcOrd="12" destOrd="0" presId="urn:microsoft.com/office/officeart/2005/8/layout/list1"/>
    <dgm:cxn modelId="{DB70E52D-49B1-4CE5-BFDA-892FC52C2E76}" type="presParOf" srcId="{E5B3F690-BD14-43F6-AE30-186B7E0D25FB}" destId="{BDA33F08-5B65-4C8A-B073-98578CAD4843}" srcOrd="0" destOrd="0" presId="urn:microsoft.com/office/officeart/2005/8/layout/list1"/>
    <dgm:cxn modelId="{4A7D3CB6-C95C-4C2B-AFD0-DFDAF44DA377}" type="presParOf" srcId="{E5B3F690-BD14-43F6-AE30-186B7E0D25FB}" destId="{61AE2133-6DD3-4D37-9B8D-D678BC651EAC}" srcOrd="1" destOrd="0" presId="urn:microsoft.com/office/officeart/2005/8/layout/list1"/>
    <dgm:cxn modelId="{222C999D-2705-43B5-80B3-EF6D733D6D5B}" type="presParOf" srcId="{A86B5035-7A6C-46E1-9C99-4C9553F2AF05}" destId="{31882555-46A2-4F35-AB2A-0BEBCFC79D60}" srcOrd="13" destOrd="0" presId="urn:microsoft.com/office/officeart/2005/8/layout/list1"/>
    <dgm:cxn modelId="{B4E85E13-D293-4D81-AAE3-350232033161}" type="presParOf" srcId="{A86B5035-7A6C-46E1-9C99-4C9553F2AF05}" destId="{8D2482DD-1B0E-4A2B-BD55-FDD87F017E76}" srcOrd="14" destOrd="0" presId="urn:microsoft.com/office/officeart/2005/8/layout/list1"/>
    <dgm:cxn modelId="{EDF82BF2-1F69-4DC2-951B-B11A1434D59C}" type="presParOf" srcId="{A86B5035-7A6C-46E1-9C99-4C9553F2AF05}" destId="{A81EEA68-2003-4581-B589-2A3BED8B8090}" srcOrd="15" destOrd="0" presId="urn:microsoft.com/office/officeart/2005/8/layout/list1"/>
    <dgm:cxn modelId="{C7B3D074-4619-45BD-9993-5D4557B482E7}" type="presParOf" srcId="{A86B5035-7A6C-46E1-9C99-4C9553F2AF05}" destId="{7F579C94-9A29-45BC-8277-1799C24D2398}" srcOrd="16" destOrd="0" presId="urn:microsoft.com/office/officeart/2005/8/layout/list1"/>
    <dgm:cxn modelId="{5ECC3CA7-33C7-4F0A-B104-ADFAF08FDD05}" type="presParOf" srcId="{7F579C94-9A29-45BC-8277-1799C24D2398}" destId="{28DD7763-6CEC-4AA4-AD7D-F789D9DAD30D}" srcOrd="0" destOrd="0" presId="urn:microsoft.com/office/officeart/2005/8/layout/list1"/>
    <dgm:cxn modelId="{16BFE40E-F7B4-4030-ACB7-2487ECE04724}" type="presParOf" srcId="{7F579C94-9A29-45BC-8277-1799C24D2398}" destId="{B021F2BB-6371-4D24-BBDB-008A4F739364}" srcOrd="1" destOrd="0" presId="urn:microsoft.com/office/officeart/2005/8/layout/list1"/>
    <dgm:cxn modelId="{887E86FB-DDD0-4BBF-8497-18FA5869818F}" type="presParOf" srcId="{A86B5035-7A6C-46E1-9C99-4C9553F2AF05}" destId="{EE855BD6-9B04-4D92-AC00-279C82350E27}" srcOrd="17" destOrd="0" presId="urn:microsoft.com/office/officeart/2005/8/layout/list1"/>
    <dgm:cxn modelId="{721FE6E7-74C8-4A47-BB45-3315C2FEF73F}" type="presParOf" srcId="{A86B5035-7A6C-46E1-9C99-4C9553F2AF05}" destId="{C809B7E3-D4D2-4CFB-865B-EC8257D90BF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3EAE2-0A05-43E9-8464-A89258487466}">
      <dsp:nvSpPr>
        <dsp:cNvPr id="0" name=""/>
        <dsp:cNvSpPr/>
      </dsp:nvSpPr>
      <dsp:spPr>
        <a:xfrm>
          <a:off x="476556" y="74"/>
          <a:ext cx="1423749" cy="135461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Требования к структуре Программы  и её объёму</a:t>
          </a:r>
          <a:endParaRPr lang="ru-RU" sz="1400" b="1" kern="1200" dirty="0"/>
        </a:p>
      </dsp:txBody>
      <dsp:txXfrm>
        <a:off x="685059" y="198452"/>
        <a:ext cx="1006743" cy="957857"/>
      </dsp:txXfrm>
    </dsp:sp>
    <dsp:sp modelId="{D5D40E27-CE8A-4187-968A-3753661DC046}">
      <dsp:nvSpPr>
        <dsp:cNvPr id="0" name=""/>
        <dsp:cNvSpPr/>
      </dsp:nvSpPr>
      <dsp:spPr>
        <a:xfrm>
          <a:off x="914903" y="1431275"/>
          <a:ext cx="547055" cy="547055"/>
        </a:xfrm>
        <a:prstGeom prst="mathPlus">
          <a:avLst/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987415" y="1640469"/>
        <a:ext cx="402031" cy="128667"/>
      </dsp:txXfrm>
    </dsp:sp>
    <dsp:sp modelId="{640351E3-B848-4324-BA76-0CD684EBFB94}">
      <dsp:nvSpPr>
        <dsp:cNvPr id="0" name=""/>
        <dsp:cNvSpPr/>
      </dsp:nvSpPr>
      <dsp:spPr>
        <a:xfrm>
          <a:off x="499258" y="2054918"/>
          <a:ext cx="1378344" cy="132025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Требования к условиям реализации Программы</a:t>
          </a:r>
          <a:endParaRPr lang="ru-RU" sz="1400" b="1" kern="1200" dirty="0"/>
        </a:p>
      </dsp:txBody>
      <dsp:txXfrm>
        <a:off x="701112" y="2248264"/>
        <a:ext cx="974636" cy="933560"/>
      </dsp:txXfrm>
    </dsp:sp>
    <dsp:sp modelId="{FB779BCE-EC66-42FF-BFD6-FD4065DE8501}">
      <dsp:nvSpPr>
        <dsp:cNvPr id="0" name=""/>
        <dsp:cNvSpPr/>
      </dsp:nvSpPr>
      <dsp:spPr>
        <a:xfrm>
          <a:off x="914903" y="3451758"/>
          <a:ext cx="547055" cy="547055"/>
        </a:xfrm>
        <a:prstGeom prst="mathPlus">
          <a:avLst/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987415" y="3660952"/>
        <a:ext cx="402031" cy="128667"/>
      </dsp:txXfrm>
    </dsp:sp>
    <dsp:sp modelId="{A1A94AFC-394B-4258-9123-EC41F3990470}">
      <dsp:nvSpPr>
        <dsp:cNvPr id="0" name=""/>
        <dsp:cNvSpPr/>
      </dsp:nvSpPr>
      <dsp:spPr>
        <a:xfrm>
          <a:off x="500065" y="4075402"/>
          <a:ext cx="1376731" cy="121093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Требования к условиям освоения Программы</a:t>
          </a:r>
          <a:endParaRPr lang="ru-RU" sz="1400" b="1" kern="1200" dirty="0"/>
        </a:p>
      </dsp:txBody>
      <dsp:txXfrm>
        <a:off x="701683" y="4252739"/>
        <a:ext cx="973495" cy="856261"/>
      </dsp:txXfrm>
    </dsp:sp>
    <dsp:sp modelId="{26BD9C6F-AFE7-4D45-88CE-DF8E0B486939}">
      <dsp:nvSpPr>
        <dsp:cNvPr id="0" name=""/>
        <dsp:cNvSpPr/>
      </dsp:nvSpPr>
      <dsp:spPr>
        <a:xfrm rot="126936">
          <a:off x="2068211" y="2506854"/>
          <a:ext cx="356459" cy="3508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068247" y="2575085"/>
        <a:ext cx="251198" cy="210522"/>
      </dsp:txXfrm>
    </dsp:sp>
    <dsp:sp modelId="{785F0DEF-4FE0-4647-9110-DD2219E8BB2E}">
      <dsp:nvSpPr>
        <dsp:cNvPr id="0" name=""/>
        <dsp:cNvSpPr/>
      </dsp:nvSpPr>
      <dsp:spPr>
        <a:xfrm>
          <a:off x="2571769" y="1785951"/>
          <a:ext cx="1886398" cy="188639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ФГОС ДО</a:t>
          </a:r>
          <a:endParaRPr lang="ru-RU" sz="2400" kern="1200" dirty="0"/>
        </a:p>
      </dsp:txBody>
      <dsp:txXfrm>
        <a:off x="2848026" y="2062208"/>
        <a:ext cx="1333884" cy="1333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A22AF-2FFB-41F9-B3B1-47314A618C7C}">
      <dsp:nvSpPr>
        <dsp:cNvPr id="0" name=""/>
        <dsp:cNvSpPr/>
      </dsp:nvSpPr>
      <dsp:spPr>
        <a:xfrm>
          <a:off x="2701" y="280305"/>
          <a:ext cx="2633718" cy="6262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Младенческий возраст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(2 мес. – 1 г.)</a:t>
          </a:r>
          <a:endParaRPr lang="ru-RU" sz="1500" b="1" kern="1200" dirty="0"/>
        </a:p>
      </dsp:txBody>
      <dsp:txXfrm>
        <a:off x="2701" y="280305"/>
        <a:ext cx="2633718" cy="626214"/>
      </dsp:txXfrm>
    </dsp:sp>
    <dsp:sp modelId="{21FAC840-46B1-41C2-8BF6-EB62EA2F2BBE}">
      <dsp:nvSpPr>
        <dsp:cNvPr id="0" name=""/>
        <dsp:cNvSpPr/>
      </dsp:nvSpPr>
      <dsp:spPr>
        <a:xfrm>
          <a:off x="2701" y="906520"/>
          <a:ext cx="2633718" cy="381383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непосредственное эмоциональное общение с взрослым,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манипулирование с предметами;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познавательно-исследовательские действия,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восприятие музыки, детских песен и стихов,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двигательная активность,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тактильно-двигательные игры.</a:t>
          </a:r>
          <a:endParaRPr lang="ru-RU" sz="1500" kern="1200" dirty="0"/>
        </a:p>
      </dsp:txBody>
      <dsp:txXfrm>
        <a:off x="2701" y="906520"/>
        <a:ext cx="2633718" cy="3813834"/>
      </dsp:txXfrm>
    </dsp:sp>
    <dsp:sp modelId="{78C49EFF-1233-453C-ACCE-1620374FD894}">
      <dsp:nvSpPr>
        <dsp:cNvPr id="0" name=""/>
        <dsp:cNvSpPr/>
      </dsp:nvSpPr>
      <dsp:spPr>
        <a:xfrm>
          <a:off x="3005139" y="280305"/>
          <a:ext cx="2633718" cy="6262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Ранний возраст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(1 г. – 3 г.) </a:t>
          </a:r>
          <a:endParaRPr lang="ru-RU" sz="1500" b="1" kern="1200" dirty="0"/>
        </a:p>
      </dsp:txBody>
      <dsp:txXfrm>
        <a:off x="3005139" y="280305"/>
        <a:ext cx="2633718" cy="626214"/>
      </dsp:txXfrm>
    </dsp:sp>
    <dsp:sp modelId="{5DD69DB1-59C7-4EBF-B943-B50F082E23AD}">
      <dsp:nvSpPr>
        <dsp:cNvPr id="0" name=""/>
        <dsp:cNvSpPr/>
      </dsp:nvSpPr>
      <dsp:spPr>
        <a:xfrm>
          <a:off x="3005139" y="906520"/>
          <a:ext cx="2633718" cy="381383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предметная деятельность и игры с составными и динамическими игрушками;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экспериментирование с материалами и веществами,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общение с взрослым и совместные игры со сверстниками под руководством взрослого,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самообслуживание и действия с бытовыми предметами-орудиями,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восприятие смысла музыки, сказок, стихов, рассматривание картинок, 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двигательная активность.</a:t>
          </a:r>
          <a:endParaRPr lang="ru-RU" sz="1500" kern="1200" dirty="0"/>
        </a:p>
      </dsp:txBody>
      <dsp:txXfrm>
        <a:off x="3005139" y="906520"/>
        <a:ext cx="2633718" cy="3813834"/>
      </dsp:txXfrm>
    </dsp:sp>
    <dsp:sp modelId="{F1F00C2F-51E0-48CB-B3FC-FFBAE5DB6286}">
      <dsp:nvSpPr>
        <dsp:cNvPr id="0" name=""/>
        <dsp:cNvSpPr/>
      </dsp:nvSpPr>
      <dsp:spPr>
        <a:xfrm>
          <a:off x="6007578" y="280305"/>
          <a:ext cx="2633718" cy="6262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Дошкольный возраст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(3 г. – 8 л.)</a:t>
          </a:r>
          <a:endParaRPr lang="ru-RU" sz="1500" b="1" kern="1200" dirty="0"/>
        </a:p>
      </dsp:txBody>
      <dsp:txXfrm>
        <a:off x="6007578" y="280305"/>
        <a:ext cx="2633718" cy="626214"/>
      </dsp:txXfrm>
    </dsp:sp>
    <dsp:sp modelId="{95646180-B5F6-4B19-AAD2-D84106642187}">
      <dsp:nvSpPr>
        <dsp:cNvPr id="0" name=""/>
        <dsp:cNvSpPr/>
      </dsp:nvSpPr>
      <dsp:spPr>
        <a:xfrm>
          <a:off x="6007578" y="906520"/>
          <a:ext cx="2633718" cy="381383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игровая,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коммуникативная,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познавательно-исследовательская,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восприятие художественной литературы и фольклора,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самообслуживание и элементарный бытовой труд,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изобразительная,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музыкальная,</a:t>
          </a:r>
          <a:endParaRPr lang="ru-RU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 двигательная активность ребенка.</a:t>
          </a:r>
          <a:endParaRPr lang="ru-RU" sz="1500" kern="1200" dirty="0"/>
        </a:p>
      </dsp:txBody>
      <dsp:txXfrm>
        <a:off x="6007578" y="906520"/>
        <a:ext cx="2633718" cy="38138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3B1DE-1574-44DE-A6BD-2F47FFF4894F}">
      <dsp:nvSpPr>
        <dsp:cNvPr id="0" name=""/>
        <dsp:cNvSpPr/>
      </dsp:nvSpPr>
      <dsp:spPr>
        <a:xfrm>
          <a:off x="0" y="357190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4C86A2-E452-4D24-B72C-68181FD0FBC5}">
      <dsp:nvSpPr>
        <dsp:cNvPr id="0" name=""/>
        <dsp:cNvSpPr/>
      </dsp:nvSpPr>
      <dsp:spPr>
        <a:xfrm>
          <a:off x="411480" y="159681"/>
          <a:ext cx="5760720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психолого-педагогические условия</a:t>
          </a:r>
          <a:endParaRPr lang="ru-RU" sz="1900" kern="1200" dirty="0"/>
        </a:p>
      </dsp:txBody>
      <dsp:txXfrm>
        <a:off x="438860" y="187061"/>
        <a:ext cx="5705960" cy="506120"/>
      </dsp:txXfrm>
    </dsp:sp>
    <dsp:sp modelId="{339E794D-6153-47BC-BF1A-65FD64E78766}">
      <dsp:nvSpPr>
        <dsp:cNvPr id="0" name=""/>
        <dsp:cNvSpPr/>
      </dsp:nvSpPr>
      <dsp:spPr>
        <a:xfrm>
          <a:off x="0" y="130196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EDEAD9-DA62-45D3-9EE4-54C18FFE8251}">
      <dsp:nvSpPr>
        <dsp:cNvPr id="0" name=""/>
        <dsp:cNvSpPr/>
      </dsp:nvSpPr>
      <dsp:spPr>
        <a:xfrm>
          <a:off x="411480" y="1021521"/>
          <a:ext cx="5760720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кадровые условия</a:t>
          </a:r>
          <a:endParaRPr lang="ru-RU" sz="1900" kern="1200" dirty="0"/>
        </a:p>
      </dsp:txBody>
      <dsp:txXfrm>
        <a:off x="438860" y="1048901"/>
        <a:ext cx="5705960" cy="506120"/>
      </dsp:txXfrm>
    </dsp:sp>
    <dsp:sp modelId="{04D2C57B-622B-4C5B-8CCA-4660D597A0BA}">
      <dsp:nvSpPr>
        <dsp:cNvPr id="0" name=""/>
        <dsp:cNvSpPr/>
      </dsp:nvSpPr>
      <dsp:spPr>
        <a:xfrm>
          <a:off x="0" y="216380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B609BF-E19A-4E75-9CAA-6CFD4D46966B}">
      <dsp:nvSpPr>
        <dsp:cNvPr id="0" name=""/>
        <dsp:cNvSpPr/>
      </dsp:nvSpPr>
      <dsp:spPr>
        <a:xfrm>
          <a:off x="411480" y="1883361"/>
          <a:ext cx="5760720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материально-технические условия </a:t>
          </a:r>
          <a:endParaRPr lang="ru-RU" sz="1900" kern="1200" dirty="0"/>
        </a:p>
      </dsp:txBody>
      <dsp:txXfrm>
        <a:off x="438860" y="1910741"/>
        <a:ext cx="5705960" cy="506120"/>
      </dsp:txXfrm>
    </dsp:sp>
    <dsp:sp modelId="{8D2482DD-1B0E-4A2B-BD55-FDD87F017E76}">
      <dsp:nvSpPr>
        <dsp:cNvPr id="0" name=""/>
        <dsp:cNvSpPr/>
      </dsp:nvSpPr>
      <dsp:spPr>
        <a:xfrm>
          <a:off x="0" y="3025641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AE2133-6DD3-4D37-9B8D-D678BC651EAC}">
      <dsp:nvSpPr>
        <dsp:cNvPr id="0" name=""/>
        <dsp:cNvSpPr/>
      </dsp:nvSpPr>
      <dsp:spPr>
        <a:xfrm>
          <a:off x="411480" y="2745201"/>
          <a:ext cx="5760720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финансовые условия </a:t>
          </a:r>
          <a:endParaRPr lang="ru-RU" sz="1900" kern="1200" dirty="0"/>
        </a:p>
      </dsp:txBody>
      <dsp:txXfrm>
        <a:off x="438860" y="2772581"/>
        <a:ext cx="5705960" cy="506120"/>
      </dsp:txXfrm>
    </dsp:sp>
    <dsp:sp modelId="{C809B7E3-D4D2-4CFB-865B-EC8257D90BF1}">
      <dsp:nvSpPr>
        <dsp:cNvPr id="0" name=""/>
        <dsp:cNvSpPr/>
      </dsp:nvSpPr>
      <dsp:spPr>
        <a:xfrm>
          <a:off x="0" y="3786214"/>
          <a:ext cx="82296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21F2BB-6371-4D24-BBDB-008A4F739364}">
      <dsp:nvSpPr>
        <dsp:cNvPr id="0" name=""/>
        <dsp:cNvSpPr/>
      </dsp:nvSpPr>
      <dsp:spPr>
        <a:xfrm>
          <a:off x="357189" y="3500463"/>
          <a:ext cx="5760720" cy="560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развивающая предметно-пространственная среда</a:t>
          </a:r>
          <a:endParaRPr lang="ru-RU" sz="1900" kern="1200" dirty="0"/>
        </a:p>
      </dsp:txBody>
      <dsp:txXfrm>
        <a:off x="384569" y="3527843"/>
        <a:ext cx="570596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AAF8D-8776-4FD6-8484-EF497FC9483D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5E6990-BE96-42F4-BD56-E6F2542AA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58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BBD3-9474-4772-9185-AD05EF29B834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6E45-AD52-4C33-8A97-DDA206D2A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4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1D0F-5362-4BB2-9FBA-9E5C8BF19C71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4FE3-7FA4-4045-B563-CAE1D8BF7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68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C9BE-9ABD-4756-95F3-3ACA5F8DA053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399-24CB-4F04-9BEB-E9B0EB381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0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BC20-C1CF-42F5-88A8-D20DB4E2E967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EFA9-CFBB-4C69-9B2D-97E0E8E52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41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5A2D3-78B1-477F-9B43-20925465D5AD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1E2B4-A486-4035-995A-8F092F59F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8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F8285-E444-44F3-A9C5-8C482DDA35C1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EDE4-A94E-48F5-BBBC-384AABDD3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3DF9-B635-4EC2-85EB-05C0F516FD3E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0B4D1-31FF-4064-BB24-D9E2E3220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7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DDDE-AE46-4FC2-BA22-A940E26437F8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BB0DB-2A37-4B89-9756-1E4D2D7D7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9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3DDC-BCD1-4D89-93A7-AEF285485264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DE2B-2239-42A3-9089-872D02BAF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6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AC00-7862-4A6E-BAB2-F940274ED2EC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6BFC2-8B37-4E64-96DA-354A94090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07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4B572-FDEE-491A-9F3B-1E0110F2A267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1162-0FA3-4896-8FDB-680E54FA1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4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E744DD-9EC2-4C2F-8F95-C5AAFB89DB0F}" type="datetimeFigureOut">
              <a:rPr lang="ru-RU"/>
              <a:pPr>
                <a:defRPr/>
              </a:pPr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542B53-AD3E-4686-8256-5B3648AAC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500063"/>
            <a:ext cx="71151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002060"/>
                </a:solidFill>
              </a:rPr>
              <a:t>Утвержден приказом Министерства образования и науки Российской Федерации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от 17 октября 2013 г. № 1155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571500" y="2332038"/>
            <a:ext cx="8229600" cy="29543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b="1" smtClean="0">
                <a:solidFill>
                  <a:srgbClr val="002060"/>
                </a:solidFill>
              </a:rPr>
              <a:t> ФЕДЕРАЛЬНЫЙ ГОСУДАРСТВЕННЫЙ ОБРАЗОВАТЕЛЬНЫЙ СТАНДАРТ ДОШКОЛЬНОГО ОБРАЗОВАНИЯ – совокупность обязательных требований к дошкольному образованию.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4295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ЦЕЛЕВЫЕ ОРИЕНТИРЫ ОБРАЗОВАНИЯ В МЛАДЕНЧЕСКОМ И РАННЕМ ВОЗРАСТЕ: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3316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160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algn="just" eaLnBrk="1" hangingPunct="1"/>
            <a:r>
              <a:rPr lang="ru-RU" altLang="ru-RU" sz="160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algn="just" eaLnBrk="1" hangingPunct="1"/>
            <a:r>
              <a:rPr lang="ru-RU" altLang="ru-RU" sz="160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algn="just" eaLnBrk="1" hangingPunct="1"/>
            <a:r>
              <a:rPr lang="ru-RU" altLang="ru-RU" sz="160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algn="just" eaLnBrk="1" hangingPunct="1"/>
            <a:r>
              <a:rPr lang="ru-RU" altLang="ru-RU" sz="1600" smtClean="0"/>
              <a:t>проявляет интерес к сверстникам; наблюдает за их действиями и подражает им;</a:t>
            </a:r>
          </a:p>
          <a:p>
            <a:pPr algn="just" eaLnBrk="1" hangingPunct="1"/>
            <a:r>
              <a:rPr lang="ru-RU" altLang="ru-RU" sz="160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algn="just" eaLnBrk="1" hangingPunct="1"/>
            <a:r>
              <a:rPr lang="ru-RU" altLang="ru-RU" sz="160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4295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ЦЕЛЕВЫЕ ОРИЕНТИРЫ ОБРАЗОВАНИЯ НА </a:t>
            </a:r>
            <a:r>
              <a:rPr lang="ru-RU" sz="3600" b="1" dirty="0">
                <a:solidFill>
                  <a:srgbClr val="002060"/>
                </a:solidFill>
              </a:rPr>
              <a:t>ЭТАПЕ ЗАВЕРШЕНИЯ ДОШКОЛЬНОГО  ОБРАЗОВАНИЯ :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14343" name="Picture 7" descr="坐在月亮上架着天文望远镜的男孩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1"/>
          <a:stretch/>
        </p:blipFill>
        <p:spPr bwMode="auto">
          <a:xfrm>
            <a:off x="1924968" y="1556792"/>
            <a:ext cx="4905918" cy="49257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5725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ЦЕЛЕВЫЕ ОРИЕНТИРЫ НА ЭТАПЕ ЗАВЕРШЕНИЯ ДОШКОЛЬНОГО  ОБРАЗОВАНИЯ :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5364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sz="180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algn="just" eaLnBrk="1" hangingPunct="1"/>
            <a:r>
              <a:rPr lang="ru-RU" altLang="ru-RU" sz="180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algn="just" eaLnBrk="1" hangingPunct="1"/>
            <a:r>
              <a:rPr lang="ru-RU" altLang="ru-RU" sz="180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5725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 ЦЕЛЕВЫЕ ОРИЕНТИРЫ НА ЭТАПЕ ЗАВЕРШЕНИЯ ДОШКОЛЬНОГО  ОБРАЗОВАНИЯ :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6388" name="Содержимое 8"/>
          <p:cNvSpPr>
            <a:spLocks noGrp="1"/>
          </p:cNvSpPr>
          <p:nvPr>
            <p:ph idx="1"/>
          </p:nvPr>
        </p:nvSpPr>
        <p:spPr>
          <a:xfrm>
            <a:off x="142875" y="1357313"/>
            <a:ext cx="8858250" cy="4768850"/>
          </a:xfrm>
        </p:spPr>
        <p:txBody>
          <a:bodyPr/>
          <a:lstStyle/>
          <a:p>
            <a:pPr algn="just" eaLnBrk="1" hangingPunct="1"/>
            <a:r>
              <a:rPr lang="ru-RU" altLang="ru-RU" sz="180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algn="just" eaLnBrk="1" hangingPunct="1"/>
            <a:r>
              <a:rPr lang="ru-RU" altLang="ru-RU" sz="180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algn="just" eaLnBrk="1" hangingPunct="1"/>
            <a:r>
              <a:rPr lang="ru-RU" altLang="ru-RU" sz="180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 eaLnBrk="1" hangingPunct="1"/>
            <a:r>
              <a:rPr lang="ru-RU" altLang="ru-RU" sz="180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17412" name="Содержимое 2"/>
          <p:cNvSpPr>
            <a:spLocks noGrp="1"/>
          </p:cNvSpPr>
          <p:nvPr>
            <p:ph idx="1"/>
          </p:nvPr>
        </p:nvSpPr>
        <p:spPr>
          <a:xfrm>
            <a:off x="642938" y="1214438"/>
            <a:ext cx="8229600" cy="10715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2800" smtClean="0"/>
              <a:t>III. </a:t>
            </a:r>
            <a:r>
              <a:rPr lang="ru-RU" altLang="ru-RU" sz="2600" smtClean="0"/>
              <a:t>Требования к условиям реализации основной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600" smtClean="0"/>
              <a:t>образовательной программы дошкольного образования</a:t>
            </a:r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  <a:p>
            <a:pPr algn="just" eaLnBrk="1" hangingPunct="1">
              <a:buFont typeface="Arial" charset="0"/>
              <a:buNone/>
            </a:pPr>
            <a:endParaRPr lang="ru-RU" altLang="ru-RU" sz="3400" smtClean="0"/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</p:txBody>
      </p:sp>
      <p:graphicFrame>
        <p:nvGraphicFramePr>
          <p:cNvPr id="11" name="Содержимое 9"/>
          <p:cNvGraphicFramePr>
            <a:graphicFrameLocks/>
          </p:cNvGraphicFramePr>
          <p:nvPr/>
        </p:nvGraphicFramePr>
        <p:xfrm>
          <a:off x="571472" y="221455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altLang="ru-RU" sz="2800" smtClean="0"/>
              <a:t>I</a:t>
            </a:r>
            <a:r>
              <a:rPr lang="ru-RU" altLang="ru-RU" sz="2800" smtClean="0"/>
              <a:t>.Общие положения</a:t>
            </a:r>
          </a:p>
          <a:p>
            <a:pPr algn="just" eaLnBrk="1" hangingPunct="1">
              <a:buFont typeface="Arial" charset="0"/>
              <a:buNone/>
            </a:pPr>
            <a:r>
              <a:rPr lang="ru-RU" altLang="ru-RU" sz="2800" smtClean="0"/>
              <a:t>… </a:t>
            </a:r>
            <a:r>
              <a:rPr lang="ru-RU" altLang="ru-RU" sz="2400" smtClean="0"/>
              <a:t>1.2. Стандарт разработан на основе Конституции РФ и законодательства РФ с учётом Конвенции ООН о правах ребёнка…</a:t>
            </a:r>
            <a:endParaRPr lang="ru-RU" altLang="ru-RU" sz="3400" smtClean="0"/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</p:txBody>
      </p:sp>
      <p:pic>
        <p:nvPicPr>
          <p:cNvPr id="2050" name="Picture 2" descr="http://900igr.net/datai/prazdniki/Konstitutsija/0005-002-Dejstvujuschaja-Konstitutsija-RF-prinjata-vsenarodnym-golosovaniem.jp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357188" y="3714750"/>
            <a:ext cx="1870075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http://tatshkola1.ru/uploads/posts/2009-07/1248032352_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50" y="3714750"/>
            <a:ext cx="1857375" cy="2828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http://tatshkola1.ru/uploads/posts/2009-07/1248031998_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3" y="3714750"/>
            <a:ext cx="2000250" cy="280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http://www.spbdk.ru/upload/img/964/964121.jpg"/>
          <p:cNvPicPr>
            <a:picLocks noChangeAspect="1" noChangeArrowheads="1"/>
          </p:cNvPicPr>
          <p:nvPr/>
        </p:nvPicPr>
        <p:blipFill>
          <a:blip r:embed="rId6">
            <a:lum contrast="30000"/>
          </a:blip>
          <a:srcRect/>
          <a:stretch>
            <a:fillRect/>
          </a:stretch>
        </p:blipFill>
        <p:spPr bwMode="auto">
          <a:xfrm>
            <a:off x="7143750" y="3714750"/>
            <a:ext cx="1720850" cy="2786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72050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/>
              <a:t>… </a:t>
            </a:r>
            <a:r>
              <a:rPr lang="ru-RU" sz="4400" dirty="0" smtClean="0"/>
              <a:t>1.5. Стандарт  направлен на достижение следующих </a:t>
            </a:r>
            <a:r>
              <a:rPr lang="ru-RU" sz="4400" dirty="0" smtClean="0">
                <a:solidFill>
                  <a:srgbClr val="FF0000"/>
                </a:solidFill>
              </a:rPr>
              <a:t>целей: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повышение социального статуса дошкольного образования;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97205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1.6. Стандарт  направлен на решение следующих </a:t>
            </a:r>
            <a:r>
              <a:rPr lang="ru-RU" sz="1800" dirty="0" smtClean="0">
                <a:solidFill>
                  <a:srgbClr val="FF0000"/>
                </a:solidFill>
              </a:rPr>
              <a:t>задач:</a:t>
            </a:r>
          </a:p>
          <a:p>
            <a:pPr marL="742950" indent="-7429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1800" dirty="0" smtClean="0"/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742950" indent="-7429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1800" dirty="0" smtClean="0"/>
              <a:t>обеспечения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742950" indent="-7429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1800" dirty="0" smtClean="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-преемственность основных образовательных программ дошкольного и начального общего образования);</a:t>
            </a:r>
          </a:p>
          <a:p>
            <a:pPr marL="742950" indent="-742950" algn="just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sz="1800" dirty="0" smtClean="0"/>
              <a:t>создания благоприятных условий развития детей в соответствии с их возрастными   и   индивидуальными   особенностями   и   склонностями, 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472488" cy="51435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altLang="ru-RU" sz="1800" smtClean="0"/>
              <a:t>1.6. Стандарт  направлен на решение следующих </a:t>
            </a:r>
            <a:r>
              <a:rPr lang="ru-RU" altLang="ru-RU" sz="1800" smtClean="0">
                <a:solidFill>
                  <a:srgbClr val="FF0000"/>
                </a:solidFill>
              </a:rPr>
              <a:t>задач:</a:t>
            </a:r>
          </a:p>
          <a:p>
            <a:pPr algn="just" eaLnBrk="1" hangingPunct="1">
              <a:buFont typeface="Calibri" pitchFamily="34" charset="0"/>
              <a:buAutoNum type="arabicParenR" startAt="5"/>
            </a:pPr>
            <a:r>
              <a:rPr lang="ru-RU" altLang="ru-RU" sz="1800" smtClean="0"/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algn="just" eaLnBrk="1" hangingPunct="1">
              <a:buFont typeface="Calibri" pitchFamily="34" charset="0"/>
              <a:buAutoNum type="arabicParenR" startAt="5"/>
            </a:pPr>
            <a:r>
              <a:rPr lang="ru-RU" altLang="ru-RU" sz="1800" smtClean="0"/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algn="just" eaLnBrk="1" hangingPunct="1">
              <a:buFont typeface="Calibri" pitchFamily="34" charset="0"/>
              <a:buAutoNum type="arabicParenR" startAt="5"/>
            </a:pPr>
            <a:r>
              <a:rPr lang="ru-RU" altLang="ru-RU" sz="1800" smtClean="0"/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algn="just" eaLnBrk="1" hangingPunct="1">
              <a:buFont typeface="Calibri" pitchFamily="34" charset="0"/>
              <a:buAutoNum type="arabicParenR" startAt="5"/>
            </a:pPr>
            <a:r>
              <a:rPr lang="ru-RU" altLang="ru-RU" sz="1800" smtClean="0"/>
              <a:t>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algn="just" eaLnBrk="1" hangingPunct="1">
              <a:buFont typeface="Calibri" pitchFamily="34" charset="0"/>
              <a:buAutoNum type="arabicParenR" startAt="5"/>
            </a:pPr>
            <a:r>
              <a:rPr lang="ru-RU" altLang="ru-RU" sz="1800" smtClean="0"/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9220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2071688"/>
            <a:ext cx="4000500" cy="40544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2000" smtClean="0"/>
              <a:t>1.8. Стандарт включает в себя требования к:</a:t>
            </a:r>
          </a:p>
          <a:p>
            <a:pPr eaLnBrk="1" hangingPunct="1"/>
            <a:r>
              <a:rPr lang="ru-RU" altLang="ru-RU" sz="2000" smtClean="0"/>
              <a:t>структуре Программы и ее объему;</a:t>
            </a:r>
          </a:p>
          <a:p>
            <a:pPr eaLnBrk="1" hangingPunct="1"/>
            <a:r>
              <a:rPr lang="ru-RU" altLang="ru-RU" sz="2000" smtClean="0"/>
              <a:t>условиям реализации Программы;</a:t>
            </a:r>
          </a:p>
          <a:p>
            <a:pPr eaLnBrk="1" hangingPunct="1"/>
            <a:r>
              <a:rPr lang="ru-RU" altLang="ru-RU" sz="2000" smtClean="0"/>
              <a:t>результатам освоения Программы.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3857620" y="1357298"/>
          <a:ext cx="482918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РАЗЛИЧНЫЕ ВИДЫ ДЕЯТЕЛЬНОСТИ ДЕТЕЙ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643998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715250" cy="1143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642938" y="1214438"/>
            <a:ext cx="8229600" cy="10715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z="2800" smtClean="0"/>
              <a:t>I</a:t>
            </a:r>
            <a:r>
              <a:rPr lang="en-US" altLang="ru-RU" sz="2800" smtClean="0"/>
              <a:t>V</a:t>
            </a:r>
            <a:r>
              <a:rPr lang="ru-RU" altLang="ru-RU" sz="2800" smtClean="0"/>
              <a:t>. </a:t>
            </a:r>
            <a:r>
              <a:rPr lang="ru-RU" altLang="ru-RU" sz="2600" smtClean="0"/>
              <a:t>Требования к результатам освоения основной</a:t>
            </a:r>
          </a:p>
          <a:p>
            <a:pPr algn="ctr" eaLnBrk="1" hangingPunct="1">
              <a:buFont typeface="Arial" charset="0"/>
              <a:buNone/>
            </a:pPr>
            <a:r>
              <a:rPr lang="ru-RU" altLang="ru-RU" sz="2600" smtClean="0"/>
              <a:t>образовательной программы дошкольного образования</a:t>
            </a:r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  <a:p>
            <a:pPr algn="just" eaLnBrk="1" hangingPunct="1">
              <a:buFont typeface="Arial" charset="0"/>
              <a:buNone/>
            </a:pPr>
            <a:endParaRPr lang="ru-RU" altLang="ru-RU" sz="3400" smtClean="0"/>
          </a:p>
          <a:p>
            <a:pPr algn="just" eaLnBrk="1" hangingPunct="1">
              <a:buFont typeface="Arial" charset="0"/>
              <a:buNone/>
            </a:pPr>
            <a:endParaRPr lang="ru-RU" altLang="ru-RU" sz="2400" smtClean="0"/>
          </a:p>
        </p:txBody>
      </p:sp>
      <p:sp>
        <p:nvSpPr>
          <p:cNvPr id="11269" name="Прямоугольник 8"/>
          <p:cNvSpPr>
            <a:spLocks noChangeArrowheads="1"/>
          </p:cNvSpPr>
          <p:nvPr/>
        </p:nvSpPr>
        <p:spPr bwMode="auto">
          <a:xfrm>
            <a:off x="357188" y="2428875"/>
            <a:ext cx="84296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4.5. Целевые ориентиры </a:t>
            </a:r>
            <a:r>
              <a:rPr lang="ru-RU" altLang="ru-RU" sz="2000">
                <a:solidFill>
                  <a:srgbClr val="FF0000"/>
                </a:solidFill>
              </a:rPr>
              <a:t>не могут служить непосредственным основанием при решении управленческих задач</a:t>
            </a:r>
            <a:r>
              <a:rPr lang="ru-RU" altLang="ru-RU" sz="2000"/>
              <a:t>, включая: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2000"/>
              <a:t>аттестацию педагогических кадров;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2000"/>
              <a:t>оценку качества образования;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2000"/>
              <a:t>оценку как итогового, так и промежуточного уровня развития детей,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2000"/>
              <a:t>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2000"/>
              <a:t>распределение стимулирующего фонда оплаты труда работников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404813"/>
            <a:ext cx="74295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ЦЕЛЕВЫЕ ОРИЕНТИРЫ ОБРАЗОВАНИЯ В МЛАДЕНЧЕСКОМ И РАННЕМ ВОЗРАСТЕ: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12293" name="Picture 2" descr="C:\Users\Галя\Pictures\Детская тема (для всего)\Kid's Stories background\1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2475" y="1556792"/>
            <a:ext cx="5099050" cy="4525963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1254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Утвержден приказом Министерства образования и науки Российской Федерации от 17 октября 2013 г. № 1155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РАЗЛИЧНЫЕ ВИДЫ ДЕЯТЕЛЬНОСТИ ДЕТЕЙ</vt:lpstr>
      <vt:lpstr>ФЕДЕРАЛЬНЫЙ ГОСУДАРСТВЕННЫЙ ОБРАЗОВАТЕЛЬНЫЙ СТАНДАРТ ДОШКОЛЬНОГО ОБРАЗОВАНИЯ</vt:lpstr>
      <vt:lpstr>  ЦЕЛЕВЫЕ ОРИЕНТИРЫ ОБРАЗОВАНИЯ В МЛАДЕНЧЕСКОМ И РАННЕМ ВОЗРАСТЕ:  </vt:lpstr>
      <vt:lpstr>  ЦЕЛЕВЫЕ ОРИЕНТИРЫ ОБРАЗОВАНИЯ В МЛАДЕНЧЕСКОМ И РАННЕМ ВОЗРАСТЕ:  </vt:lpstr>
      <vt:lpstr>  ЦЕЛЕВЫЕ ОРИЕНТИРЫ ОБРАЗОВАНИЯ НА ЭТАПЕ ЗАВЕРШЕНИЯ ДОШКОЛЬНОГО  ОБРАЗОВАНИЯ :  </vt:lpstr>
      <vt:lpstr>   ЦЕЛЕВЫЕ ОРИЕНТИРЫ НА ЭТАПЕ ЗАВЕРШЕНИЯ ДОШКОЛЬНОГО  ОБРАЗОВАНИЯ :  </vt:lpstr>
      <vt:lpstr>   ЦЕЛЕВЫЕ ОРИЕНТИРЫ НА ЭТАПЕ ЗАВЕРШЕНИЯ ДОШКОЛЬНОГО  ОБРАЗОВАНИЯ :  </vt:lpstr>
      <vt:lpstr>ФЕДЕРАЛЬНЫЙ ГОСУДАРСТВЕННЫЙ ОБРАЗОВАТЕЛЬНЫЙ СТАНДАРТ ДОШКОЛЬНОГО ОБРАЗОВАНИЯ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ВОСПИТАТЕЛЕЙ «Изучаем ФГОС дошкольного образования»</dc:title>
  <dc:creator>Галя</dc:creator>
  <cp:lastModifiedBy>user</cp:lastModifiedBy>
  <cp:revision>58</cp:revision>
  <dcterms:created xsi:type="dcterms:W3CDTF">2013-12-02T16:12:05Z</dcterms:created>
  <dcterms:modified xsi:type="dcterms:W3CDTF">2017-05-05T00:00:57Z</dcterms:modified>
</cp:coreProperties>
</file>